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Abril Fatface"/>
      <p:regular r:id="rId18"/>
    </p:embeddedFont>
    <p:embeddedFont>
      <p:font typeface="Poppins"/>
      <p:regular r:id="rId19"/>
      <p:bold r:id="rId20"/>
      <p:italic r:id="rId21"/>
      <p:boldItalic r:id="rId22"/>
    </p:embeddedFont>
    <p:embeddedFont>
      <p:font typeface="Aladin"/>
      <p:regular r:id="rId23"/>
    </p:embeddedFont>
    <p:embeddedFont>
      <p:font typeface="DM Sans"/>
      <p:regular r:id="rId24"/>
      <p:bold r:id="rId25"/>
      <p:italic r:id="rId26"/>
      <p:boldItalic r:id="rId27"/>
    </p:embeddedFont>
    <p:embeddedFont>
      <p:font typeface="DM Serif Display"/>
      <p:regular r:id="rId28"/>
      <p:italic r:id="rId29"/>
    </p:embeddedFont>
    <p:embeddedFont>
      <p:font typeface="Homemade Appl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DMSans-regular.fntdata"/><Relationship Id="rId23" Type="http://schemas.openxmlformats.org/officeDocument/2006/relationships/font" Target="fonts/Alad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MSans-italic.fntdata"/><Relationship Id="rId25" Type="http://schemas.openxmlformats.org/officeDocument/2006/relationships/font" Target="fonts/DMSans-bold.fntdata"/><Relationship Id="rId28" Type="http://schemas.openxmlformats.org/officeDocument/2006/relationships/font" Target="fonts/DMSerifDisplay-regular.fntdata"/><Relationship Id="rId27" Type="http://schemas.openxmlformats.org/officeDocument/2006/relationships/font" Target="fonts/DM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erifDisplay-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HomemadeAppl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oppins-regular.fntdata"/><Relationship Id="rId18" Type="http://schemas.openxmlformats.org/officeDocument/2006/relationships/font" Target="fonts/AbrilFatfac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5fa6d2bb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5fa6d2bb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5fa6d2bb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5fa6d2bb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39cecc1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39cecc1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5fa6d2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5fa6d2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5fa6d2b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5fa6d2b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5fa6d2bb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5fa6d2bb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5fa6d2bb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5fa6d2bb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5fa6d2b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5fa6d2bb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5fa6d2bb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5fa6d2bb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4.png"/><Relationship Id="rId11" Type="http://schemas.openxmlformats.org/officeDocument/2006/relationships/image" Target="../media/image11.png"/><Relationship Id="rId10" Type="http://schemas.openxmlformats.org/officeDocument/2006/relationships/image" Target="../media/image12.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10.png"/><Relationship Id="rId7" Type="http://schemas.openxmlformats.org/officeDocument/2006/relationships/hyperlink" Target="https://www.pinterest.com/slidesmania/" TargetMode="External"/><Relationship Id="rId8"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1" name="Shape 11"/>
        <p:cNvGrpSpPr/>
        <p:nvPr/>
      </p:nvGrpSpPr>
      <p:grpSpPr>
        <a:xfrm>
          <a:off x="0" y="0"/>
          <a:ext cx="0" cy="0"/>
          <a:chOff x="0" y="0"/>
          <a:chExt cx="0" cy="0"/>
        </a:xfrm>
      </p:grpSpPr>
      <p:pic>
        <p:nvPicPr>
          <p:cNvPr descr="A piece of white paper&#10;&#10;Description automatically generated" id="12" name="Google Shape;12;p2"/>
          <p:cNvPicPr preferRelativeResize="0"/>
          <p:nvPr/>
        </p:nvPicPr>
        <p:blipFill rotWithShape="1">
          <a:blip r:embed="rId2">
            <a:alphaModFix/>
          </a:blip>
          <a:srcRect b="0" l="0" r="0" t="0"/>
          <a:stretch/>
        </p:blipFill>
        <p:spPr>
          <a:xfrm>
            <a:off x="5786176" y="0"/>
            <a:ext cx="6405824" cy="6858000"/>
          </a:xfrm>
          <a:prstGeom prst="rect">
            <a:avLst/>
          </a:prstGeom>
          <a:noFill/>
          <a:ln>
            <a:noFill/>
          </a:ln>
        </p:spPr>
      </p:pic>
      <p:sp>
        <p:nvSpPr>
          <p:cNvPr id="13" name="Google Shape;13;p2"/>
          <p:cNvSpPr txBox="1"/>
          <p:nvPr>
            <p:ph idx="1" type="subTitle"/>
          </p:nvPr>
        </p:nvSpPr>
        <p:spPr>
          <a:xfrm>
            <a:off x="2743200" y="5574850"/>
            <a:ext cx="6705600" cy="586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4" name="Google Shape;14;p2"/>
          <p:cNvSpPr txBox="1"/>
          <p:nvPr>
            <p:ph type="title"/>
          </p:nvPr>
        </p:nvSpPr>
        <p:spPr>
          <a:xfrm>
            <a:off x="3267450" y="1206600"/>
            <a:ext cx="5657100" cy="4444800"/>
          </a:xfrm>
          <a:prstGeom prst="rect">
            <a:avLst/>
          </a:prstGeom>
          <a:noFill/>
          <a:ln>
            <a:noFill/>
          </a:ln>
        </p:spPr>
        <p:txBody>
          <a:bodyPr anchorCtr="0" anchor="ctr" bIns="121900" lIns="121900" spcFirstLastPara="1" rIns="121900" wrap="square" tIns="121900">
            <a:noAutofit/>
          </a:bodyPr>
          <a:lstStyle>
            <a:lvl1pPr lvl="0" marR="0" algn="ctr">
              <a:lnSpc>
                <a:spcPct val="80000"/>
              </a:lnSpc>
              <a:spcBef>
                <a:spcPts val="0"/>
              </a:spcBef>
              <a:spcAft>
                <a:spcPts val="0"/>
              </a:spcAft>
              <a:buClr>
                <a:schemeClr val="dk1"/>
              </a:buClr>
              <a:buSzPts val="9000"/>
              <a:buFont typeface="Aldrich"/>
              <a:buNone/>
              <a:defRPr sz="9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pic>
        <p:nvPicPr>
          <p:cNvPr descr="A burnt paper with writing on it&#10;&#10;Description automatically generated" id="15" name="Google Shape;15;p2"/>
          <p:cNvPicPr preferRelativeResize="0"/>
          <p:nvPr/>
        </p:nvPicPr>
        <p:blipFill rotWithShape="1">
          <a:blip r:embed="rId3">
            <a:alphaModFix/>
          </a:blip>
          <a:srcRect b="0" l="0" r="0" t="0"/>
          <a:stretch/>
        </p:blipFill>
        <p:spPr>
          <a:xfrm>
            <a:off x="0" y="-4146"/>
            <a:ext cx="7772400" cy="488234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63" name="Shape 63"/>
        <p:cNvGrpSpPr/>
        <p:nvPr/>
      </p:nvGrpSpPr>
      <p:grpSpPr>
        <a:xfrm>
          <a:off x="0" y="0"/>
          <a:ext cx="0" cy="0"/>
          <a:chOff x="0" y="0"/>
          <a:chExt cx="0" cy="0"/>
        </a:xfrm>
      </p:grpSpPr>
      <p:sp>
        <p:nvSpPr>
          <p:cNvPr id="64" name="Google Shape;64;p11"/>
          <p:cNvSpPr txBox="1"/>
          <p:nvPr>
            <p:ph idx="1" type="subTitle"/>
          </p:nvPr>
        </p:nvSpPr>
        <p:spPr>
          <a:xfrm>
            <a:off x="1189052" y="4630275"/>
            <a:ext cx="26589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b="1" sz="2100">
                <a:solidFill>
                  <a:schemeClr val="dk1"/>
                </a:solidFill>
              </a:defRPr>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65" name="Google Shape;65;p11"/>
          <p:cNvSpPr txBox="1"/>
          <p:nvPr>
            <p:ph idx="2" type="subTitle"/>
          </p:nvPr>
        </p:nvSpPr>
        <p:spPr>
          <a:xfrm>
            <a:off x="4713302" y="4630275"/>
            <a:ext cx="26589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b="1" sz="2100">
                <a:solidFill>
                  <a:schemeClr val="dk1"/>
                </a:solidFill>
              </a:defRPr>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66" name="Google Shape;66;p11"/>
          <p:cNvSpPr txBox="1"/>
          <p:nvPr>
            <p:ph idx="3" type="subTitle"/>
          </p:nvPr>
        </p:nvSpPr>
        <p:spPr>
          <a:xfrm>
            <a:off x="8237552" y="4630275"/>
            <a:ext cx="26586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b="1" sz="2100">
                <a:solidFill>
                  <a:schemeClr val="dk1"/>
                </a:solidFill>
              </a:defRPr>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67" name="Google Shape;67;p11"/>
          <p:cNvSpPr txBox="1"/>
          <p:nvPr>
            <p:ph type="title"/>
          </p:nvPr>
        </p:nvSpPr>
        <p:spPr>
          <a:xfrm>
            <a:off x="1189050" y="669575"/>
            <a:ext cx="97074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8" name="Google Shape;68;p11"/>
          <p:cNvSpPr txBox="1"/>
          <p:nvPr>
            <p:ph idx="4" type="body"/>
          </p:nvPr>
        </p:nvSpPr>
        <p:spPr>
          <a:xfrm>
            <a:off x="1189050" y="5272177"/>
            <a:ext cx="2658900" cy="12048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SzPts val="1700"/>
              <a:buChar char="●"/>
              <a:defRPr sz="17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69" name="Google Shape;69;p11"/>
          <p:cNvSpPr txBox="1"/>
          <p:nvPr>
            <p:ph idx="5" type="body"/>
          </p:nvPr>
        </p:nvSpPr>
        <p:spPr>
          <a:xfrm>
            <a:off x="4713300" y="5272177"/>
            <a:ext cx="2658900" cy="12024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SzPts val="1700"/>
              <a:buChar char="●"/>
              <a:defRPr sz="17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70" name="Google Shape;70;p11"/>
          <p:cNvSpPr txBox="1"/>
          <p:nvPr>
            <p:ph idx="6" type="body"/>
          </p:nvPr>
        </p:nvSpPr>
        <p:spPr>
          <a:xfrm>
            <a:off x="8237550" y="5272177"/>
            <a:ext cx="2658900" cy="12024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SzPts val="1700"/>
              <a:buChar char="●"/>
              <a:defRPr sz="17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71" name="Shape 71"/>
        <p:cNvGrpSpPr/>
        <p:nvPr/>
      </p:nvGrpSpPr>
      <p:grpSpPr>
        <a:xfrm>
          <a:off x="0" y="0"/>
          <a:ext cx="0" cy="0"/>
          <a:chOff x="0" y="0"/>
          <a:chExt cx="0" cy="0"/>
        </a:xfrm>
      </p:grpSpPr>
      <p:sp>
        <p:nvSpPr>
          <p:cNvPr id="72" name="Google Shape;72;p12"/>
          <p:cNvSpPr txBox="1"/>
          <p:nvPr>
            <p:ph idx="1" type="subTitle"/>
          </p:nvPr>
        </p:nvSpPr>
        <p:spPr>
          <a:xfrm>
            <a:off x="415600" y="2849400"/>
            <a:ext cx="1997700" cy="6069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b="1" sz="3500">
                <a:solidFill>
                  <a:schemeClr val="accent4"/>
                </a:solidFill>
                <a:latin typeface="DM Serif Display"/>
                <a:ea typeface="DM Serif Display"/>
                <a:cs typeface="DM Serif Display"/>
                <a:sym typeface="DM Serif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73" name="Google Shape;73;p12"/>
          <p:cNvSpPr txBox="1"/>
          <p:nvPr>
            <p:ph idx="2" type="subTitle"/>
          </p:nvPr>
        </p:nvSpPr>
        <p:spPr>
          <a:xfrm>
            <a:off x="2775377" y="2849400"/>
            <a:ext cx="1997700" cy="6069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b="1" sz="3500">
                <a:solidFill>
                  <a:schemeClr val="accent4"/>
                </a:solidFill>
                <a:latin typeface="DM Serif Display"/>
                <a:ea typeface="DM Serif Display"/>
                <a:cs typeface="DM Serif Display"/>
                <a:sym typeface="DM Serif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74" name="Google Shape;74;p12"/>
          <p:cNvSpPr txBox="1"/>
          <p:nvPr>
            <p:ph idx="3" type="subTitle"/>
          </p:nvPr>
        </p:nvSpPr>
        <p:spPr>
          <a:xfrm>
            <a:off x="5135153" y="2849400"/>
            <a:ext cx="1997700" cy="6069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b="1" sz="3500">
                <a:solidFill>
                  <a:schemeClr val="accent4"/>
                </a:solidFill>
                <a:latin typeface="DM Serif Display"/>
                <a:ea typeface="DM Serif Display"/>
                <a:cs typeface="DM Serif Display"/>
                <a:sym typeface="DM Serif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75" name="Google Shape;75;p12"/>
          <p:cNvSpPr txBox="1"/>
          <p:nvPr>
            <p:ph idx="4" type="subTitle"/>
          </p:nvPr>
        </p:nvSpPr>
        <p:spPr>
          <a:xfrm>
            <a:off x="7494930" y="2849400"/>
            <a:ext cx="1997700" cy="6069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b="1" sz="3500">
                <a:solidFill>
                  <a:schemeClr val="accent4"/>
                </a:solidFill>
                <a:latin typeface="DM Serif Display"/>
                <a:ea typeface="DM Serif Display"/>
                <a:cs typeface="DM Serif Display"/>
                <a:sym typeface="DM Serif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76" name="Google Shape;76;p12"/>
          <p:cNvSpPr txBox="1"/>
          <p:nvPr>
            <p:ph idx="5" type="subTitle"/>
          </p:nvPr>
        </p:nvSpPr>
        <p:spPr>
          <a:xfrm>
            <a:off x="9854707" y="2849400"/>
            <a:ext cx="1997700" cy="6069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2200"/>
              <a:buNone/>
              <a:defRPr b="1" sz="3500">
                <a:solidFill>
                  <a:schemeClr val="accent4"/>
                </a:solidFill>
                <a:latin typeface="DM Serif Display"/>
                <a:ea typeface="DM Serif Display"/>
                <a:cs typeface="DM Serif Display"/>
                <a:sym typeface="DM Serif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77" name="Google Shape;77;p12"/>
          <p:cNvSpPr txBox="1"/>
          <p:nvPr>
            <p:ph type="title"/>
          </p:nvPr>
        </p:nvSpPr>
        <p:spPr>
          <a:xfrm>
            <a:off x="415600" y="745767"/>
            <a:ext cx="113607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8" name="Google Shape;78;p12"/>
          <p:cNvSpPr txBox="1"/>
          <p:nvPr>
            <p:ph idx="6" type="body"/>
          </p:nvPr>
        </p:nvSpPr>
        <p:spPr>
          <a:xfrm>
            <a:off x="415600" y="4686425"/>
            <a:ext cx="1997700" cy="15048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79" name="Google Shape;79;p12"/>
          <p:cNvSpPr txBox="1"/>
          <p:nvPr>
            <p:ph idx="7" type="body"/>
          </p:nvPr>
        </p:nvSpPr>
        <p:spPr>
          <a:xfrm>
            <a:off x="2775375" y="4686425"/>
            <a:ext cx="1997700" cy="15048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0" name="Google Shape;80;p12"/>
          <p:cNvSpPr txBox="1"/>
          <p:nvPr>
            <p:ph idx="8" type="body"/>
          </p:nvPr>
        </p:nvSpPr>
        <p:spPr>
          <a:xfrm>
            <a:off x="5135150" y="4686425"/>
            <a:ext cx="1997700" cy="15048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1" name="Google Shape;81;p12"/>
          <p:cNvSpPr txBox="1"/>
          <p:nvPr>
            <p:ph idx="9" type="body"/>
          </p:nvPr>
        </p:nvSpPr>
        <p:spPr>
          <a:xfrm>
            <a:off x="7494925" y="4686425"/>
            <a:ext cx="1997700" cy="15048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2" name="Google Shape;82;p12"/>
          <p:cNvSpPr txBox="1"/>
          <p:nvPr>
            <p:ph idx="13" type="body"/>
          </p:nvPr>
        </p:nvSpPr>
        <p:spPr>
          <a:xfrm>
            <a:off x="9854700" y="4686425"/>
            <a:ext cx="1997700" cy="15048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83" name="Shape 83"/>
        <p:cNvGrpSpPr/>
        <p:nvPr/>
      </p:nvGrpSpPr>
      <p:grpSpPr>
        <a:xfrm>
          <a:off x="0" y="0"/>
          <a:ext cx="0" cy="0"/>
          <a:chOff x="0" y="0"/>
          <a:chExt cx="0" cy="0"/>
        </a:xfrm>
      </p:grpSpPr>
      <p:pic>
        <p:nvPicPr>
          <p:cNvPr descr="A piece of paper with a black background&#10;&#10;Description automatically generated" id="84" name="Google Shape;84;p13"/>
          <p:cNvPicPr preferRelativeResize="0"/>
          <p:nvPr/>
        </p:nvPicPr>
        <p:blipFill rotWithShape="1">
          <a:blip r:embed="rId2">
            <a:alphaModFix/>
          </a:blip>
          <a:srcRect b="72567" l="40154" r="10167" t="19548"/>
          <a:stretch/>
        </p:blipFill>
        <p:spPr>
          <a:xfrm>
            <a:off x="0" y="5615099"/>
            <a:ext cx="12192000" cy="1242902"/>
          </a:xfrm>
          <a:prstGeom prst="rect">
            <a:avLst/>
          </a:prstGeom>
          <a:noFill/>
          <a:ln>
            <a:noFill/>
          </a:ln>
        </p:spPr>
      </p:pic>
      <p:sp>
        <p:nvSpPr>
          <p:cNvPr id="85" name="Google Shape;85;p13"/>
          <p:cNvSpPr txBox="1"/>
          <p:nvPr>
            <p:ph type="title"/>
          </p:nvPr>
        </p:nvSpPr>
        <p:spPr>
          <a:xfrm>
            <a:off x="4290338" y="1467825"/>
            <a:ext cx="5581500" cy="12429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sz="6000"/>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6" name="Google Shape;86;p13"/>
          <p:cNvSpPr txBox="1"/>
          <p:nvPr>
            <p:ph idx="1" type="body"/>
          </p:nvPr>
        </p:nvSpPr>
        <p:spPr>
          <a:xfrm>
            <a:off x="4290438" y="2849475"/>
            <a:ext cx="5581500" cy="1702500"/>
          </a:xfrm>
          <a:prstGeom prst="rect">
            <a:avLst/>
          </a:prstGeom>
          <a:noFill/>
          <a:ln>
            <a:noFill/>
          </a:ln>
        </p:spPr>
        <p:txBody>
          <a:bodyPr anchorCtr="0" anchor="t" bIns="121900" lIns="121900" spcFirstLastPara="1" rIns="121900" wrap="square" tIns="121900">
            <a:noAutofit/>
          </a:bodyPr>
          <a:lstStyle>
            <a:lvl1pPr indent="-349250" lvl="0" marL="457200" algn="ctr">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pic>
        <p:nvPicPr>
          <p:cNvPr descr="A piece of paper with a black background&#10;&#10;Description automatically generated" id="87" name="Google Shape;87;p13"/>
          <p:cNvPicPr preferRelativeResize="0"/>
          <p:nvPr/>
        </p:nvPicPr>
        <p:blipFill rotWithShape="1">
          <a:blip r:embed="rId3">
            <a:alphaModFix/>
          </a:blip>
          <a:srcRect b="0" l="0" r="0" t="0"/>
          <a:stretch/>
        </p:blipFill>
        <p:spPr>
          <a:xfrm>
            <a:off x="8623300" y="0"/>
            <a:ext cx="3568700" cy="3149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88" name="Shape 88"/>
        <p:cNvGrpSpPr/>
        <p:nvPr/>
      </p:nvGrpSpPr>
      <p:grpSpPr>
        <a:xfrm>
          <a:off x="0" y="0"/>
          <a:ext cx="0" cy="0"/>
          <a:chOff x="0" y="0"/>
          <a:chExt cx="0" cy="0"/>
        </a:xfrm>
      </p:grpSpPr>
      <p:pic>
        <p:nvPicPr>
          <p:cNvPr descr="A close-up of a white paper&#10;&#10;Description automatically generated" id="89" name="Google Shape;89;p14"/>
          <p:cNvPicPr preferRelativeResize="0"/>
          <p:nvPr/>
        </p:nvPicPr>
        <p:blipFill rotWithShape="1">
          <a:blip r:embed="rId2">
            <a:alphaModFix/>
          </a:blip>
          <a:srcRect b="0" l="0" r="0" t="0"/>
          <a:stretch/>
        </p:blipFill>
        <p:spPr>
          <a:xfrm>
            <a:off x="-1" y="0"/>
            <a:ext cx="9470573" cy="6858000"/>
          </a:xfrm>
          <a:prstGeom prst="rect">
            <a:avLst/>
          </a:prstGeom>
          <a:noFill/>
          <a:ln>
            <a:noFill/>
          </a:ln>
        </p:spPr>
      </p:pic>
      <p:sp>
        <p:nvSpPr>
          <p:cNvPr id="90" name="Google Shape;90;p14"/>
          <p:cNvSpPr txBox="1"/>
          <p:nvPr>
            <p:ph type="title"/>
          </p:nvPr>
        </p:nvSpPr>
        <p:spPr>
          <a:xfrm>
            <a:off x="933575" y="1943775"/>
            <a:ext cx="7392900" cy="9174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sz="5000"/>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1" name="Google Shape;91;p14"/>
          <p:cNvSpPr txBox="1"/>
          <p:nvPr>
            <p:ph idx="1" type="body"/>
          </p:nvPr>
        </p:nvSpPr>
        <p:spPr>
          <a:xfrm>
            <a:off x="933700" y="2944425"/>
            <a:ext cx="7392900" cy="1969800"/>
          </a:xfrm>
          <a:prstGeom prst="rect">
            <a:avLst/>
          </a:prstGeom>
          <a:noFill/>
          <a:ln>
            <a:noFill/>
          </a:ln>
        </p:spPr>
        <p:txBody>
          <a:bodyPr anchorCtr="0" anchor="t" bIns="121900" lIns="121900" spcFirstLastPara="1" rIns="121900" wrap="square" tIns="121900">
            <a:noAutofit/>
          </a:bodyPr>
          <a:lstStyle>
            <a:lvl1pPr indent="-349250" lvl="0" marL="457200" algn="l">
              <a:lnSpc>
                <a:spcPct val="150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92" name="Shape 92"/>
        <p:cNvGrpSpPr/>
        <p:nvPr/>
      </p:nvGrpSpPr>
      <p:grpSpPr>
        <a:xfrm>
          <a:off x="0" y="0"/>
          <a:ext cx="0" cy="0"/>
          <a:chOff x="0" y="0"/>
          <a:chExt cx="0" cy="0"/>
        </a:xfrm>
      </p:grpSpPr>
      <p:sp>
        <p:nvSpPr>
          <p:cNvPr id="93" name="Google Shape;93;p15"/>
          <p:cNvSpPr txBox="1"/>
          <p:nvPr>
            <p:ph type="title"/>
          </p:nvPr>
        </p:nvSpPr>
        <p:spPr>
          <a:xfrm>
            <a:off x="415650" y="421101"/>
            <a:ext cx="11360700" cy="991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94" name="Shape 94"/>
        <p:cNvGrpSpPr/>
        <p:nvPr/>
      </p:nvGrpSpPr>
      <p:grpSpPr>
        <a:xfrm>
          <a:off x="0" y="0"/>
          <a:ext cx="0" cy="0"/>
          <a:chOff x="0" y="0"/>
          <a:chExt cx="0" cy="0"/>
        </a:xfrm>
      </p:grpSpPr>
      <p:grpSp>
        <p:nvGrpSpPr>
          <p:cNvPr id="95" name="Google Shape;95;p16"/>
          <p:cNvGrpSpPr/>
          <p:nvPr/>
        </p:nvGrpSpPr>
        <p:grpSpPr>
          <a:xfrm>
            <a:off x="0" y="0"/>
            <a:ext cx="12192000" cy="6858000"/>
            <a:chOff x="0" y="0"/>
            <a:chExt cx="12192000" cy="6858000"/>
          </a:xfrm>
        </p:grpSpPr>
        <p:sp>
          <p:nvSpPr>
            <p:cNvPr id="96" name="Google Shape;96;p1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6"/>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rgbClr val="3F3F3F"/>
                  </a:solidFill>
                  <a:latin typeface="Poppins"/>
                  <a:ea typeface="Poppins"/>
                  <a:cs typeface="Poppins"/>
                  <a:sym typeface="Poppins"/>
                  <a:hlinkClick r:id="rId2">
                    <a:extLst>
                      <a:ext uri="{A12FA001-AC4F-418D-AE19-62706E023703}">
                        <ahyp:hlinkClr val="tx"/>
                      </a:ext>
                    </a:extLst>
                  </a:hlinkClick>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3F3F3F"/>
                  </a:solidFill>
                  <a:latin typeface="Poppins"/>
                  <a:ea typeface="Poppins"/>
                  <a:cs typeface="Poppins"/>
                  <a:sym typeface="Poppins"/>
                </a:rPr>
                <a:t>Do not remove the slidesmania.com text on the sides.</a:t>
              </a:r>
              <a:endParaRPr b="0" i="0" sz="2000" u="none" cap="none" strike="noStrike">
                <a:solidFill>
                  <a:srgbClr val="3F3F3F"/>
                </a:solidFill>
                <a:latin typeface="Poppins"/>
                <a:ea typeface="Poppins"/>
                <a:cs typeface="Poppins"/>
                <a:sym typeface="Poppins"/>
              </a:endParaRPr>
            </a:p>
          </p:txBody>
        </p:sp>
        <p:cxnSp>
          <p:nvCxnSpPr>
            <p:cNvPr id="98" name="Google Shape;98;p16"/>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99" name="Google Shape;99;p16">
              <a:hlinkClick r:id="rId3"/>
            </p:cNvPr>
            <p:cNvPicPr preferRelativeResize="0"/>
            <p:nvPr/>
          </p:nvPicPr>
          <p:blipFill rotWithShape="1">
            <a:blip r:embed="rId4">
              <a:alphaModFix/>
            </a:blip>
            <a:srcRect b="0" l="0" r="0" t="0"/>
            <a:stretch/>
          </p:blipFill>
          <p:spPr>
            <a:xfrm>
              <a:off x="8982558" y="5912306"/>
              <a:ext cx="713232" cy="637863"/>
            </a:xfrm>
            <a:prstGeom prst="rect">
              <a:avLst/>
            </a:prstGeom>
            <a:noFill/>
            <a:ln>
              <a:noFill/>
            </a:ln>
          </p:spPr>
        </p:pic>
        <p:pic>
          <p:nvPicPr>
            <p:cNvPr id="100" name="Google Shape;100;p16">
              <a:hlinkClick r:id="rId5"/>
            </p:cNvPr>
            <p:cNvPicPr preferRelativeResize="0"/>
            <p:nvPr/>
          </p:nvPicPr>
          <p:blipFill rotWithShape="1">
            <a:blip r:embed="rId6">
              <a:alphaModFix/>
            </a:blip>
            <a:srcRect b="0" l="0" r="0" t="0"/>
            <a:stretch/>
          </p:blipFill>
          <p:spPr>
            <a:xfrm>
              <a:off x="9764428" y="5916798"/>
              <a:ext cx="708660" cy="628879"/>
            </a:xfrm>
            <a:prstGeom prst="rect">
              <a:avLst/>
            </a:prstGeom>
            <a:noFill/>
            <a:ln>
              <a:noFill/>
            </a:ln>
          </p:spPr>
        </p:pic>
        <p:pic>
          <p:nvPicPr>
            <p:cNvPr id="101" name="Google Shape;101;p16">
              <a:hlinkClick r:id="rId7"/>
            </p:cNvPr>
            <p:cNvPicPr preferRelativeResize="0"/>
            <p:nvPr/>
          </p:nvPicPr>
          <p:blipFill rotWithShape="1">
            <a:blip r:embed="rId8">
              <a:alphaModFix/>
            </a:blip>
            <a:srcRect b="0" l="0" r="0" t="0"/>
            <a:stretch/>
          </p:blipFill>
          <p:spPr>
            <a:xfrm>
              <a:off x="10541715" y="5905569"/>
              <a:ext cx="612648" cy="624387"/>
            </a:xfrm>
            <a:prstGeom prst="rect">
              <a:avLst/>
            </a:prstGeom>
            <a:noFill/>
            <a:ln>
              <a:noFill/>
            </a:ln>
          </p:spPr>
        </p:pic>
        <p:pic>
          <p:nvPicPr>
            <p:cNvPr id="102" name="Google Shape;102;p16">
              <a:hlinkClick r:id="rId9"/>
            </p:cNvPr>
            <p:cNvPicPr preferRelativeResize="0"/>
            <p:nvPr/>
          </p:nvPicPr>
          <p:blipFill rotWithShape="1">
            <a:blip r:embed="rId10">
              <a:alphaModFix/>
            </a:blip>
            <a:srcRect b="0" l="0" r="0" t="0"/>
            <a:stretch/>
          </p:blipFill>
          <p:spPr>
            <a:xfrm>
              <a:off x="11219049" y="5916799"/>
              <a:ext cx="699516" cy="601927"/>
            </a:xfrm>
            <a:prstGeom prst="rect">
              <a:avLst/>
            </a:prstGeom>
            <a:noFill/>
            <a:ln>
              <a:noFill/>
            </a:ln>
          </p:spPr>
        </p:pic>
        <p:sp>
          <p:nvSpPr>
            <p:cNvPr id="103" name="Google Shape;103;p16"/>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pic>
        <p:nvPicPr>
          <p:cNvPr id="104" name="Google Shape;104;p16"/>
          <p:cNvPicPr preferRelativeResize="0"/>
          <p:nvPr/>
        </p:nvPicPr>
        <p:blipFill rotWithShape="1">
          <a:blip r:embed="rId11">
            <a:alphaModFix/>
          </a:blip>
          <a:srcRect b="20905"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6" name="Shape 16"/>
        <p:cNvGrpSpPr/>
        <p:nvPr/>
      </p:nvGrpSpPr>
      <p:grpSpPr>
        <a:xfrm>
          <a:off x="0" y="0"/>
          <a:ext cx="0" cy="0"/>
          <a:chOff x="0" y="0"/>
          <a:chExt cx="0" cy="0"/>
        </a:xfrm>
      </p:grpSpPr>
      <p:sp>
        <p:nvSpPr>
          <p:cNvPr id="17" name="Google Shape;17;p3"/>
          <p:cNvSpPr txBox="1"/>
          <p:nvPr>
            <p:ph type="title"/>
          </p:nvPr>
        </p:nvSpPr>
        <p:spPr>
          <a:xfrm>
            <a:off x="5446500" y="1608900"/>
            <a:ext cx="5335800" cy="13248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7000"/>
              <a:buFont typeface="Aldrich"/>
              <a:buNone/>
              <a:defRPr sz="7000"/>
            </a:lvl1pPr>
            <a:lvl2pPr lvl="1"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8" name="Google Shape;18;p3"/>
          <p:cNvSpPr txBox="1"/>
          <p:nvPr>
            <p:ph idx="1" type="body"/>
          </p:nvPr>
        </p:nvSpPr>
        <p:spPr>
          <a:xfrm>
            <a:off x="5446475" y="3013200"/>
            <a:ext cx="5335800" cy="22359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pic>
        <p:nvPicPr>
          <p:cNvPr descr="A piece of paper with a black background&#10;&#10;Description automatically generated" id="19" name="Google Shape;19;p3"/>
          <p:cNvPicPr preferRelativeResize="0"/>
          <p:nvPr/>
        </p:nvPicPr>
        <p:blipFill rotWithShape="1">
          <a:blip r:embed="rId2">
            <a:alphaModFix/>
          </a:blip>
          <a:srcRect b="0" l="0" r="0" t="0"/>
          <a:stretch/>
        </p:blipFill>
        <p:spPr>
          <a:xfrm>
            <a:off x="0" y="-15875"/>
            <a:ext cx="4995644" cy="6858000"/>
          </a:xfrm>
          <a:prstGeom prst="rect">
            <a:avLst/>
          </a:prstGeom>
          <a:noFill/>
          <a:ln>
            <a:noFill/>
          </a:ln>
        </p:spPr>
      </p:pic>
      <p:sp>
        <p:nvSpPr>
          <p:cNvPr id="20" name="Google Shape;20;p3"/>
          <p:cNvSpPr/>
          <p:nvPr>
            <p:ph idx="2" type="pic"/>
          </p:nvPr>
        </p:nvSpPr>
        <p:spPr>
          <a:xfrm>
            <a:off x="0" y="708625"/>
            <a:ext cx="4038600" cy="6133500"/>
          </a:xfrm>
          <a:prstGeom prst="rect">
            <a:avLst/>
          </a:prstGeom>
          <a:noFill/>
          <a:ln>
            <a:noFill/>
          </a:ln>
        </p:spPr>
      </p:sp>
      <p:pic>
        <p:nvPicPr>
          <p:cNvPr descr="A close-up of a piece of paper&#10;&#10;Description automatically generated" id="21" name="Google Shape;21;p3"/>
          <p:cNvPicPr preferRelativeResize="0"/>
          <p:nvPr/>
        </p:nvPicPr>
        <p:blipFill rotWithShape="1">
          <a:blip r:embed="rId3">
            <a:alphaModFix/>
          </a:blip>
          <a:srcRect b="0" l="0" r="0" t="0"/>
          <a:stretch/>
        </p:blipFill>
        <p:spPr>
          <a:xfrm>
            <a:off x="0" y="-41275"/>
            <a:ext cx="3848100" cy="2438400"/>
          </a:xfrm>
          <a:prstGeom prst="rect">
            <a:avLst/>
          </a:prstGeom>
          <a:noFill/>
          <a:ln>
            <a:noFill/>
          </a:ln>
        </p:spPr>
      </p:pic>
      <p:pic>
        <p:nvPicPr>
          <p:cNvPr descr="A close-up of a piece of paper&#10;&#10;Description automatically generated" id="22" name="Google Shape;22;p3"/>
          <p:cNvPicPr preferRelativeResize="0"/>
          <p:nvPr/>
        </p:nvPicPr>
        <p:blipFill rotWithShape="1">
          <a:blip r:embed="rId3">
            <a:alphaModFix/>
          </a:blip>
          <a:srcRect b="0" l="0" r="0" t="0"/>
          <a:stretch/>
        </p:blipFill>
        <p:spPr>
          <a:xfrm rot="10800000">
            <a:off x="8372475" y="4448175"/>
            <a:ext cx="3848100" cy="2438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23" name="Shape 23"/>
        <p:cNvGrpSpPr/>
        <p:nvPr/>
      </p:nvGrpSpPr>
      <p:grpSpPr>
        <a:xfrm>
          <a:off x="0" y="0"/>
          <a:ext cx="0" cy="0"/>
          <a:chOff x="0" y="0"/>
          <a:chExt cx="0" cy="0"/>
        </a:xfrm>
      </p:grpSpPr>
      <p:sp>
        <p:nvSpPr>
          <p:cNvPr id="24" name="Google Shape;24;p4"/>
          <p:cNvSpPr txBox="1"/>
          <p:nvPr>
            <p:ph type="title"/>
          </p:nvPr>
        </p:nvSpPr>
        <p:spPr>
          <a:xfrm>
            <a:off x="798275" y="785550"/>
            <a:ext cx="2727600" cy="52869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5" name="Google Shape;25;p4"/>
          <p:cNvSpPr txBox="1"/>
          <p:nvPr>
            <p:ph idx="1" type="body"/>
          </p:nvPr>
        </p:nvSpPr>
        <p:spPr>
          <a:xfrm>
            <a:off x="4396750" y="2106257"/>
            <a:ext cx="3294600" cy="1322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26" name="Google Shape;26;p4"/>
          <p:cNvSpPr txBox="1"/>
          <p:nvPr>
            <p:ph idx="2" type="body"/>
          </p:nvPr>
        </p:nvSpPr>
        <p:spPr>
          <a:xfrm>
            <a:off x="8354675" y="2106257"/>
            <a:ext cx="3294600" cy="1322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27" name="Google Shape;27;p4"/>
          <p:cNvSpPr txBox="1"/>
          <p:nvPr>
            <p:ph idx="3" type="body"/>
          </p:nvPr>
        </p:nvSpPr>
        <p:spPr>
          <a:xfrm>
            <a:off x="8354650" y="4124816"/>
            <a:ext cx="3294600" cy="1322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28" name="Google Shape;28;p4"/>
          <p:cNvSpPr txBox="1"/>
          <p:nvPr>
            <p:ph idx="4" type="title"/>
          </p:nvPr>
        </p:nvSpPr>
        <p:spPr>
          <a:xfrm>
            <a:off x="4396750" y="1410488"/>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9" name="Google Shape;29;p4"/>
          <p:cNvSpPr txBox="1"/>
          <p:nvPr>
            <p:ph idx="5" type="title"/>
          </p:nvPr>
        </p:nvSpPr>
        <p:spPr>
          <a:xfrm>
            <a:off x="8354675" y="1410488"/>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0" name="Google Shape;30;p4"/>
          <p:cNvSpPr txBox="1"/>
          <p:nvPr>
            <p:ph idx="6" type="title"/>
          </p:nvPr>
        </p:nvSpPr>
        <p:spPr>
          <a:xfrm>
            <a:off x="8354650" y="3429046"/>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1" name="Google Shape;31;p4"/>
          <p:cNvSpPr txBox="1"/>
          <p:nvPr>
            <p:ph idx="7" type="body"/>
          </p:nvPr>
        </p:nvSpPr>
        <p:spPr>
          <a:xfrm>
            <a:off x="4396750" y="4124732"/>
            <a:ext cx="3294600" cy="1322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32" name="Google Shape;32;p4"/>
          <p:cNvSpPr txBox="1"/>
          <p:nvPr>
            <p:ph idx="8" type="title"/>
          </p:nvPr>
        </p:nvSpPr>
        <p:spPr>
          <a:xfrm>
            <a:off x="4396750" y="3428963"/>
            <a:ext cx="3294600" cy="695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2600"/>
              <a:buFont typeface="Aldrich"/>
              <a:buNone/>
              <a:defRPr sz="2600"/>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pic>
        <p:nvPicPr>
          <p:cNvPr descr="A piece of paper with a black background&#10;&#10;Description automatically generated" id="33" name="Google Shape;33;p4"/>
          <p:cNvPicPr preferRelativeResize="0"/>
          <p:nvPr/>
        </p:nvPicPr>
        <p:blipFill rotWithShape="1">
          <a:blip r:embed="rId2">
            <a:alphaModFix/>
          </a:blip>
          <a:srcRect b="0" l="0" r="0" t="0"/>
          <a:stretch/>
        </p:blipFill>
        <p:spPr>
          <a:xfrm>
            <a:off x="8928100" y="4442163"/>
            <a:ext cx="3263900" cy="2425700"/>
          </a:xfrm>
          <a:prstGeom prst="rect">
            <a:avLst/>
          </a:prstGeom>
          <a:noFill/>
          <a:ln>
            <a:noFill/>
          </a:ln>
        </p:spPr>
      </p:pic>
      <p:pic>
        <p:nvPicPr>
          <p:cNvPr descr="A piece of paper with writing on it&#10;&#10;Description automatically generated" id="34" name="Google Shape;34;p4"/>
          <p:cNvPicPr preferRelativeResize="0"/>
          <p:nvPr/>
        </p:nvPicPr>
        <p:blipFill rotWithShape="1">
          <a:blip r:embed="rId3">
            <a:alphaModFix/>
          </a:blip>
          <a:srcRect b="0" l="0" r="0" t="0"/>
          <a:stretch/>
        </p:blipFill>
        <p:spPr>
          <a:xfrm>
            <a:off x="2538" y="0"/>
            <a:ext cx="4394200" cy="3517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35" name="Shape 35"/>
        <p:cNvGrpSpPr/>
        <p:nvPr/>
      </p:nvGrpSpPr>
      <p:grpSpPr>
        <a:xfrm>
          <a:off x="0" y="0"/>
          <a:ext cx="0" cy="0"/>
          <a:chOff x="0" y="0"/>
          <a:chExt cx="0" cy="0"/>
        </a:xfrm>
      </p:grpSpPr>
      <p:sp>
        <p:nvSpPr>
          <p:cNvPr id="36" name="Google Shape;36;p5"/>
          <p:cNvSpPr txBox="1"/>
          <p:nvPr>
            <p:ph type="title"/>
          </p:nvPr>
        </p:nvSpPr>
        <p:spPr>
          <a:xfrm>
            <a:off x="2199000" y="1398175"/>
            <a:ext cx="77940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7" name="Google Shape;37;p5"/>
          <p:cNvSpPr txBox="1"/>
          <p:nvPr>
            <p:ph idx="1" type="body"/>
          </p:nvPr>
        </p:nvSpPr>
        <p:spPr>
          <a:xfrm>
            <a:off x="2199000" y="2522775"/>
            <a:ext cx="7794000" cy="3231000"/>
          </a:xfrm>
          <a:prstGeom prst="rect">
            <a:avLst/>
          </a:prstGeom>
          <a:noFill/>
          <a:ln>
            <a:noFill/>
          </a:ln>
        </p:spPr>
        <p:txBody>
          <a:bodyPr anchorCtr="0" anchor="t" bIns="121900" lIns="121900" spcFirstLastPara="1" rIns="121900" wrap="square" tIns="121900">
            <a:noAutofit/>
          </a:bodyPr>
          <a:lstStyle>
            <a:lvl1pPr indent="-349250" lvl="0" marL="457200" algn="ctr">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pic>
        <p:nvPicPr>
          <p:cNvPr descr="A burnt paper with a black background&#10;&#10;Description automatically generated" id="38" name="Google Shape;38;p5"/>
          <p:cNvPicPr preferRelativeResize="0"/>
          <p:nvPr/>
        </p:nvPicPr>
        <p:blipFill rotWithShape="1">
          <a:blip r:embed="rId2">
            <a:alphaModFix/>
          </a:blip>
          <a:srcRect b="0" l="0" r="0" t="0"/>
          <a:stretch/>
        </p:blipFill>
        <p:spPr>
          <a:xfrm>
            <a:off x="0" y="0"/>
            <a:ext cx="5626100" cy="3530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39" name="Shape 39"/>
        <p:cNvGrpSpPr/>
        <p:nvPr/>
      </p:nvGrpSpPr>
      <p:grpSpPr>
        <a:xfrm>
          <a:off x="0" y="0"/>
          <a:ext cx="0" cy="0"/>
          <a:chOff x="0" y="0"/>
          <a:chExt cx="0" cy="0"/>
        </a:xfrm>
      </p:grpSpPr>
      <p:pic>
        <p:nvPicPr>
          <p:cNvPr descr="A white crumpled paper&#10;&#10;Description automatically generated" id="40" name="Google Shape;40;p6"/>
          <p:cNvPicPr preferRelativeResize="0"/>
          <p:nvPr/>
        </p:nvPicPr>
        <p:blipFill rotWithShape="1">
          <a:blip r:embed="rId2">
            <a:alphaModFix/>
          </a:blip>
          <a:srcRect b="0" l="0" r="0" t="0"/>
          <a:stretch/>
        </p:blipFill>
        <p:spPr>
          <a:xfrm>
            <a:off x="3010318" y="0"/>
            <a:ext cx="9181682" cy="6858000"/>
          </a:xfrm>
          <a:prstGeom prst="rect">
            <a:avLst/>
          </a:prstGeom>
          <a:noFill/>
          <a:ln>
            <a:noFill/>
          </a:ln>
        </p:spPr>
      </p:pic>
      <p:sp>
        <p:nvSpPr>
          <p:cNvPr id="41" name="Google Shape;41;p6"/>
          <p:cNvSpPr txBox="1"/>
          <p:nvPr>
            <p:ph type="title"/>
          </p:nvPr>
        </p:nvSpPr>
        <p:spPr>
          <a:xfrm>
            <a:off x="4020600" y="2005425"/>
            <a:ext cx="7389300" cy="20661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42" name="Google Shape;42;p6"/>
          <p:cNvSpPr txBox="1"/>
          <p:nvPr>
            <p:ph idx="1" type="body"/>
          </p:nvPr>
        </p:nvSpPr>
        <p:spPr>
          <a:xfrm>
            <a:off x="4020600" y="4089075"/>
            <a:ext cx="73893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43" name="Shape 43"/>
        <p:cNvGrpSpPr/>
        <p:nvPr/>
      </p:nvGrpSpPr>
      <p:grpSpPr>
        <a:xfrm>
          <a:off x="0" y="0"/>
          <a:ext cx="0" cy="0"/>
          <a:chOff x="0" y="0"/>
          <a:chExt cx="0" cy="0"/>
        </a:xfrm>
      </p:grpSpPr>
      <p:pic>
        <p:nvPicPr>
          <p:cNvPr descr="A burnt edge of a piece of paper&#10;&#10;Description automatically generated" id="44" name="Google Shape;44;p7"/>
          <p:cNvPicPr preferRelativeResize="0"/>
          <p:nvPr/>
        </p:nvPicPr>
        <p:blipFill rotWithShape="1">
          <a:blip r:embed="rId2">
            <a:alphaModFix/>
          </a:blip>
          <a:srcRect b="0" l="0" r="0" t="0"/>
          <a:stretch/>
        </p:blipFill>
        <p:spPr>
          <a:xfrm>
            <a:off x="0" y="0"/>
            <a:ext cx="7772400" cy="4877766"/>
          </a:xfrm>
          <a:prstGeom prst="rect">
            <a:avLst/>
          </a:prstGeom>
          <a:noFill/>
          <a:ln>
            <a:noFill/>
          </a:ln>
        </p:spPr>
      </p:pic>
      <p:pic>
        <p:nvPicPr>
          <p:cNvPr descr="A white piece of paper&#10;&#10;Description automatically generated" id="45" name="Google Shape;45;p7"/>
          <p:cNvPicPr preferRelativeResize="0"/>
          <p:nvPr/>
        </p:nvPicPr>
        <p:blipFill rotWithShape="1">
          <a:blip r:embed="rId3">
            <a:alphaModFix/>
          </a:blip>
          <a:srcRect b="0" l="0" r="0" t="0"/>
          <a:stretch/>
        </p:blipFill>
        <p:spPr>
          <a:xfrm>
            <a:off x="0" y="4171950"/>
            <a:ext cx="12192000" cy="2806700"/>
          </a:xfrm>
          <a:prstGeom prst="rect">
            <a:avLst/>
          </a:prstGeom>
          <a:noFill/>
          <a:ln>
            <a:noFill/>
          </a:ln>
        </p:spPr>
      </p:pic>
      <p:sp>
        <p:nvSpPr>
          <p:cNvPr id="46" name="Google Shape;46;p7"/>
          <p:cNvSpPr txBox="1"/>
          <p:nvPr>
            <p:ph type="title"/>
          </p:nvPr>
        </p:nvSpPr>
        <p:spPr>
          <a:xfrm>
            <a:off x="6307250" y="990600"/>
            <a:ext cx="5170500" cy="2914800"/>
          </a:xfrm>
          <a:prstGeom prst="rect">
            <a:avLst/>
          </a:prstGeom>
          <a:noFill/>
          <a:ln>
            <a:noFill/>
          </a:ln>
        </p:spPr>
        <p:txBody>
          <a:bodyPr anchorCtr="0" anchor="ctr" bIns="121900" lIns="121900" spcFirstLastPara="1" rIns="121900" wrap="square" tIns="121900">
            <a:noAutofit/>
          </a:bodyPr>
          <a:lstStyle>
            <a:lvl1pPr lvl="0" algn="l">
              <a:lnSpc>
                <a:spcPct val="80000"/>
              </a:lnSpc>
              <a:spcBef>
                <a:spcPts val="0"/>
              </a:spcBef>
              <a:spcAft>
                <a:spcPts val="0"/>
              </a:spcAft>
              <a:buSzPts val="6000"/>
              <a:buNone/>
              <a:defRPr/>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p:txBody>
      </p:sp>
      <p:sp>
        <p:nvSpPr>
          <p:cNvPr id="47" name="Google Shape;47;p7"/>
          <p:cNvSpPr txBox="1"/>
          <p:nvPr>
            <p:ph idx="1" type="subTitle"/>
          </p:nvPr>
        </p:nvSpPr>
        <p:spPr>
          <a:xfrm>
            <a:off x="6307250" y="5098875"/>
            <a:ext cx="51705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p:txBody>
      </p:sp>
      <p:sp>
        <p:nvSpPr>
          <p:cNvPr id="48" name="Google Shape;48;p7"/>
          <p:cNvSpPr/>
          <p:nvPr>
            <p:ph idx="2" type="pic"/>
          </p:nvPr>
        </p:nvSpPr>
        <p:spPr>
          <a:xfrm>
            <a:off x="555275" y="580950"/>
            <a:ext cx="5308200" cy="56961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bg>
      <p:bgPr>
        <a:solidFill>
          <a:schemeClr val="accent3"/>
        </a:solidFill>
      </p:bgPr>
    </p:bg>
    <p:spTree>
      <p:nvGrpSpPr>
        <p:cNvPr id="49" name="Shape 49"/>
        <p:cNvGrpSpPr/>
        <p:nvPr/>
      </p:nvGrpSpPr>
      <p:grpSpPr>
        <a:xfrm>
          <a:off x="0" y="0"/>
          <a:ext cx="0" cy="0"/>
          <a:chOff x="0" y="0"/>
          <a:chExt cx="0" cy="0"/>
        </a:xfrm>
      </p:grpSpPr>
      <p:pic>
        <p:nvPicPr>
          <p:cNvPr descr="A piece of white paper&#10;&#10;Description automatically generated" id="50" name="Google Shape;50;p8"/>
          <p:cNvPicPr preferRelativeResize="0"/>
          <p:nvPr/>
        </p:nvPicPr>
        <p:blipFill rotWithShape="1">
          <a:blip r:embed="rId2">
            <a:alphaModFix/>
          </a:blip>
          <a:srcRect b="0" l="0" r="0" t="0"/>
          <a:stretch/>
        </p:blipFill>
        <p:spPr>
          <a:xfrm>
            <a:off x="5786176" y="0"/>
            <a:ext cx="6405824" cy="6858000"/>
          </a:xfrm>
          <a:prstGeom prst="rect">
            <a:avLst/>
          </a:prstGeom>
          <a:noFill/>
          <a:ln>
            <a:noFill/>
          </a:ln>
        </p:spPr>
      </p:pic>
      <p:sp>
        <p:nvSpPr>
          <p:cNvPr id="51" name="Google Shape;51;p8"/>
          <p:cNvSpPr txBox="1"/>
          <p:nvPr>
            <p:ph type="title"/>
          </p:nvPr>
        </p:nvSpPr>
        <p:spPr>
          <a:xfrm>
            <a:off x="1535850" y="836300"/>
            <a:ext cx="9120300" cy="7635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accent4"/>
              </a:buClr>
              <a:buSzPts val="4000"/>
              <a:buFont typeface="Aldrich"/>
              <a:buNone/>
              <a:defRPr>
                <a:solidFill>
                  <a:schemeClr val="accent4"/>
                </a:solidFill>
              </a:defRPr>
            </a:lvl1pPr>
            <a:lvl2pPr lvl="1"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2pPr>
            <a:lvl3pPr lvl="2"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3pPr>
            <a:lvl4pPr lvl="3"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4pPr>
            <a:lvl5pPr lvl="4"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5pPr>
            <a:lvl6pPr lvl="5"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6pPr>
            <a:lvl7pPr lvl="6"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7pPr>
            <a:lvl8pPr lvl="7"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8pPr>
            <a:lvl9pPr lvl="8" algn="l">
              <a:lnSpc>
                <a:spcPct val="100000"/>
              </a:lnSpc>
              <a:spcBef>
                <a:spcPts val="0"/>
              </a:spcBef>
              <a:spcAft>
                <a:spcPts val="0"/>
              </a:spcAft>
              <a:buClr>
                <a:schemeClr val="accent4"/>
              </a:buClr>
              <a:buSzPts val="4000"/>
              <a:buFont typeface="Abril Fatface"/>
              <a:buNone/>
              <a:defRPr sz="4000">
                <a:solidFill>
                  <a:schemeClr val="accent4"/>
                </a:solidFill>
                <a:latin typeface="Abril Fatface"/>
                <a:ea typeface="Abril Fatface"/>
                <a:cs typeface="Abril Fatface"/>
                <a:sym typeface="Abril Fatface"/>
              </a:defRPr>
            </a:lvl9pPr>
          </a:lstStyle>
          <a:p/>
        </p:txBody>
      </p:sp>
      <p:sp>
        <p:nvSpPr>
          <p:cNvPr id="52" name="Google Shape;52;p8"/>
          <p:cNvSpPr txBox="1"/>
          <p:nvPr>
            <p:ph idx="1" type="body"/>
          </p:nvPr>
        </p:nvSpPr>
        <p:spPr>
          <a:xfrm>
            <a:off x="1535862" y="1994235"/>
            <a:ext cx="3884700" cy="3817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Clr>
                <a:schemeClr val="accent4"/>
              </a:buClr>
              <a:buSzPts val="1900"/>
              <a:buChar char="●"/>
              <a:defRPr>
                <a:solidFill>
                  <a:schemeClr val="accent4"/>
                </a:solidFill>
              </a:defRPr>
            </a:lvl1pPr>
            <a:lvl2pPr indent="-349250" lvl="1" marL="914400" algn="l">
              <a:lnSpc>
                <a:spcPct val="115000"/>
              </a:lnSpc>
              <a:spcBef>
                <a:spcPts val="0"/>
              </a:spcBef>
              <a:spcAft>
                <a:spcPts val="0"/>
              </a:spcAft>
              <a:buClr>
                <a:schemeClr val="accent4"/>
              </a:buClr>
              <a:buSzPts val="1900"/>
              <a:buChar char="○"/>
              <a:defRPr>
                <a:solidFill>
                  <a:schemeClr val="accent4"/>
                </a:solidFill>
              </a:defRPr>
            </a:lvl2pPr>
            <a:lvl3pPr indent="-349250" lvl="2" marL="1371600" algn="l">
              <a:lnSpc>
                <a:spcPct val="115000"/>
              </a:lnSpc>
              <a:spcBef>
                <a:spcPts val="2100"/>
              </a:spcBef>
              <a:spcAft>
                <a:spcPts val="0"/>
              </a:spcAft>
              <a:buClr>
                <a:schemeClr val="accent4"/>
              </a:buClr>
              <a:buSzPts val="1900"/>
              <a:buChar char="■"/>
              <a:defRPr>
                <a:solidFill>
                  <a:schemeClr val="accent4"/>
                </a:solidFill>
              </a:defRPr>
            </a:lvl3pPr>
            <a:lvl4pPr indent="-349250" lvl="3" marL="1828800" algn="l">
              <a:lnSpc>
                <a:spcPct val="115000"/>
              </a:lnSpc>
              <a:spcBef>
                <a:spcPts val="2100"/>
              </a:spcBef>
              <a:spcAft>
                <a:spcPts val="0"/>
              </a:spcAft>
              <a:buClr>
                <a:schemeClr val="accent4"/>
              </a:buClr>
              <a:buSzPts val="1900"/>
              <a:buChar char="●"/>
              <a:defRPr>
                <a:solidFill>
                  <a:schemeClr val="accent4"/>
                </a:solidFill>
              </a:defRPr>
            </a:lvl4pPr>
            <a:lvl5pPr indent="-349250" lvl="4" marL="2286000" algn="l">
              <a:lnSpc>
                <a:spcPct val="115000"/>
              </a:lnSpc>
              <a:spcBef>
                <a:spcPts val="2100"/>
              </a:spcBef>
              <a:spcAft>
                <a:spcPts val="0"/>
              </a:spcAft>
              <a:buClr>
                <a:schemeClr val="accent4"/>
              </a:buClr>
              <a:buSzPts val="1900"/>
              <a:buChar char="○"/>
              <a:defRPr>
                <a:solidFill>
                  <a:schemeClr val="accent4"/>
                </a:solidFill>
              </a:defRPr>
            </a:lvl5pPr>
            <a:lvl6pPr indent="-349250" lvl="5" marL="2743200" algn="l">
              <a:lnSpc>
                <a:spcPct val="115000"/>
              </a:lnSpc>
              <a:spcBef>
                <a:spcPts val="2100"/>
              </a:spcBef>
              <a:spcAft>
                <a:spcPts val="0"/>
              </a:spcAft>
              <a:buClr>
                <a:schemeClr val="accent4"/>
              </a:buClr>
              <a:buSzPts val="1900"/>
              <a:buChar char="■"/>
              <a:defRPr>
                <a:solidFill>
                  <a:schemeClr val="accent4"/>
                </a:solidFill>
              </a:defRPr>
            </a:lvl6pPr>
            <a:lvl7pPr indent="-349250" lvl="6" marL="3200400" algn="l">
              <a:lnSpc>
                <a:spcPct val="115000"/>
              </a:lnSpc>
              <a:spcBef>
                <a:spcPts val="2100"/>
              </a:spcBef>
              <a:spcAft>
                <a:spcPts val="0"/>
              </a:spcAft>
              <a:buClr>
                <a:schemeClr val="accent4"/>
              </a:buClr>
              <a:buSzPts val="1900"/>
              <a:buChar char="●"/>
              <a:defRPr>
                <a:solidFill>
                  <a:schemeClr val="accent4"/>
                </a:solidFill>
              </a:defRPr>
            </a:lvl7pPr>
            <a:lvl8pPr indent="-349250" lvl="7" marL="3657600" algn="l">
              <a:lnSpc>
                <a:spcPct val="115000"/>
              </a:lnSpc>
              <a:spcBef>
                <a:spcPts val="2100"/>
              </a:spcBef>
              <a:spcAft>
                <a:spcPts val="0"/>
              </a:spcAft>
              <a:buClr>
                <a:schemeClr val="accent4"/>
              </a:buClr>
              <a:buSzPts val="1900"/>
              <a:buChar char="○"/>
              <a:defRPr>
                <a:solidFill>
                  <a:schemeClr val="accent4"/>
                </a:solidFill>
              </a:defRPr>
            </a:lvl8pPr>
            <a:lvl9pPr indent="-349250" lvl="8" marL="4114800" algn="l">
              <a:lnSpc>
                <a:spcPct val="115000"/>
              </a:lnSpc>
              <a:spcBef>
                <a:spcPts val="2100"/>
              </a:spcBef>
              <a:spcAft>
                <a:spcPts val="2100"/>
              </a:spcAft>
              <a:buClr>
                <a:schemeClr val="accent4"/>
              </a:buClr>
              <a:buSzPts val="1900"/>
              <a:buChar char="■"/>
              <a:defRPr>
                <a:solidFill>
                  <a:schemeClr val="accent4"/>
                </a:solidFill>
              </a:defRPr>
            </a:lvl9pPr>
          </a:lstStyle>
          <a:p/>
        </p:txBody>
      </p:sp>
      <p:sp>
        <p:nvSpPr>
          <p:cNvPr id="53" name="Google Shape;53;p8"/>
          <p:cNvSpPr txBox="1"/>
          <p:nvPr>
            <p:ph idx="2" type="body"/>
          </p:nvPr>
        </p:nvSpPr>
        <p:spPr>
          <a:xfrm>
            <a:off x="6771138" y="1994225"/>
            <a:ext cx="3885000" cy="3817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bg>
      <p:bgPr>
        <a:solidFill>
          <a:schemeClr val="accent3"/>
        </a:solidFill>
      </p:bgPr>
    </p:bg>
    <p:spTree>
      <p:nvGrpSpPr>
        <p:cNvPr id="54" name="Shape 54"/>
        <p:cNvGrpSpPr/>
        <p:nvPr/>
      </p:nvGrpSpPr>
      <p:grpSpPr>
        <a:xfrm>
          <a:off x="0" y="0"/>
          <a:ext cx="0" cy="0"/>
          <a:chOff x="0" y="0"/>
          <a:chExt cx="0" cy="0"/>
        </a:xfrm>
      </p:grpSpPr>
      <p:pic>
        <p:nvPicPr>
          <p:cNvPr id="55" name="Google Shape;55;p9"/>
          <p:cNvPicPr preferRelativeResize="0"/>
          <p:nvPr/>
        </p:nvPicPr>
        <p:blipFill rotWithShape="1">
          <a:blip r:embed="rId2">
            <a:alphaModFix amt="48000"/>
          </a:blip>
          <a:srcRect b="0" l="0" r="0" t="0"/>
          <a:stretch/>
        </p:blipFill>
        <p:spPr>
          <a:xfrm>
            <a:off x="0" y="0"/>
            <a:ext cx="11087100" cy="6858000"/>
          </a:xfrm>
          <a:prstGeom prst="rect">
            <a:avLst/>
          </a:prstGeom>
          <a:noFill/>
          <a:ln>
            <a:noFill/>
          </a:ln>
        </p:spPr>
      </p:pic>
      <p:sp>
        <p:nvSpPr>
          <p:cNvPr id="56" name="Google Shape;56;p9"/>
          <p:cNvSpPr txBox="1"/>
          <p:nvPr>
            <p:ph type="title"/>
          </p:nvPr>
        </p:nvSpPr>
        <p:spPr>
          <a:xfrm>
            <a:off x="558100" y="2102125"/>
            <a:ext cx="11095500" cy="3160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4"/>
              </a:buClr>
              <a:buSzPts val="5000"/>
              <a:buNone/>
              <a:defRPr sz="5000">
                <a:solidFill>
                  <a:schemeClr val="accent4"/>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57" name="Google Shape;57;p9"/>
          <p:cNvSpPr txBox="1"/>
          <p:nvPr>
            <p:ph idx="1" type="subTitle"/>
          </p:nvPr>
        </p:nvSpPr>
        <p:spPr>
          <a:xfrm>
            <a:off x="632875" y="5919475"/>
            <a:ext cx="11379900" cy="7179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Clr>
                <a:schemeClr val="accent4"/>
              </a:buClr>
              <a:buSzPts val="1900"/>
              <a:buNone/>
              <a:defRPr>
                <a:solidFill>
                  <a:schemeClr val="accent4"/>
                </a:solidFill>
              </a:defRPr>
            </a:lvl1pPr>
            <a:lvl2pPr lvl="1" algn="r">
              <a:lnSpc>
                <a:spcPct val="100000"/>
              </a:lnSpc>
              <a:spcBef>
                <a:spcPts val="0"/>
              </a:spcBef>
              <a:spcAft>
                <a:spcPts val="0"/>
              </a:spcAft>
              <a:buClr>
                <a:schemeClr val="accent4"/>
              </a:buClr>
              <a:buSzPts val="1900"/>
              <a:buNone/>
              <a:defRPr>
                <a:solidFill>
                  <a:schemeClr val="accent4"/>
                </a:solidFill>
              </a:defRPr>
            </a:lvl2pPr>
            <a:lvl3pPr lvl="2" algn="r">
              <a:lnSpc>
                <a:spcPct val="100000"/>
              </a:lnSpc>
              <a:spcBef>
                <a:spcPts val="0"/>
              </a:spcBef>
              <a:spcAft>
                <a:spcPts val="0"/>
              </a:spcAft>
              <a:buClr>
                <a:schemeClr val="accent4"/>
              </a:buClr>
              <a:buSzPts val="1900"/>
              <a:buNone/>
              <a:defRPr>
                <a:solidFill>
                  <a:schemeClr val="accent4"/>
                </a:solidFill>
              </a:defRPr>
            </a:lvl3pPr>
            <a:lvl4pPr lvl="3" algn="r">
              <a:lnSpc>
                <a:spcPct val="100000"/>
              </a:lnSpc>
              <a:spcBef>
                <a:spcPts val="0"/>
              </a:spcBef>
              <a:spcAft>
                <a:spcPts val="0"/>
              </a:spcAft>
              <a:buClr>
                <a:schemeClr val="accent4"/>
              </a:buClr>
              <a:buSzPts val="1900"/>
              <a:buNone/>
              <a:defRPr>
                <a:solidFill>
                  <a:schemeClr val="accent4"/>
                </a:solidFill>
              </a:defRPr>
            </a:lvl4pPr>
            <a:lvl5pPr lvl="4" algn="r">
              <a:lnSpc>
                <a:spcPct val="100000"/>
              </a:lnSpc>
              <a:spcBef>
                <a:spcPts val="0"/>
              </a:spcBef>
              <a:spcAft>
                <a:spcPts val="0"/>
              </a:spcAft>
              <a:buClr>
                <a:schemeClr val="accent4"/>
              </a:buClr>
              <a:buSzPts val="1900"/>
              <a:buNone/>
              <a:defRPr>
                <a:solidFill>
                  <a:schemeClr val="accent4"/>
                </a:solidFill>
              </a:defRPr>
            </a:lvl5pPr>
            <a:lvl6pPr lvl="5" algn="r">
              <a:lnSpc>
                <a:spcPct val="100000"/>
              </a:lnSpc>
              <a:spcBef>
                <a:spcPts val="0"/>
              </a:spcBef>
              <a:spcAft>
                <a:spcPts val="0"/>
              </a:spcAft>
              <a:buClr>
                <a:schemeClr val="accent4"/>
              </a:buClr>
              <a:buSzPts val="1900"/>
              <a:buNone/>
              <a:defRPr>
                <a:solidFill>
                  <a:schemeClr val="accent4"/>
                </a:solidFill>
              </a:defRPr>
            </a:lvl6pPr>
            <a:lvl7pPr lvl="6" algn="r">
              <a:lnSpc>
                <a:spcPct val="100000"/>
              </a:lnSpc>
              <a:spcBef>
                <a:spcPts val="0"/>
              </a:spcBef>
              <a:spcAft>
                <a:spcPts val="0"/>
              </a:spcAft>
              <a:buClr>
                <a:schemeClr val="accent4"/>
              </a:buClr>
              <a:buSzPts val="1900"/>
              <a:buNone/>
              <a:defRPr>
                <a:solidFill>
                  <a:schemeClr val="accent4"/>
                </a:solidFill>
              </a:defRPr>
            </a:lvl7pPr>
            <a:lvl8pPr lvl="7" algn="r">
              <a:lnSpc>
                <a:spcPct val="100000"/>
              </a:lnSpc>
              <a:spcBef>
                <a:spcPts val="0"/>
              </a:spcBef>
              <a:spcAft>
                <a:spcPts val="0"/>
              </a:spcAft>
              <a:buClr>
                <a:schemeClr val="accent4"/>
              </a:buClr>
              <a:buSzPts val="1900"/>
              <a:buNone/>
              <a:defRPr>
                <a:solidFill>
                  <a:schemeClr val="accent4"/>
                </a:solidFill>
              </a:defRPr>
            </a:lvl8pPr>
            <a:lvl9pPr lvl="8" algn="r">
              <a:lnSpc>
                <a:spcPct val="100000"/>
              </a:lnSpc>
              <a:spcBef>
                <a:spcPts val="0"/>
              </a:spcBef>
              <a:spcAft>
                <a:spcPts val="0"/>
              </a:spcAft>
              <a:buClr>
                <a:schemeClr val="accent4"/>
              </a:buClr>
              <a:buSzPts val="1900"/>
              <a:buNone/>
              <a:defRPr>
                <a:solidFill>
                  <a:schemeClr val="accent4"/>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1">
  <p:cSld name="CUSTOM_4_1">
    <p:bg>
      <p:bgPr>
        <a:solidFill>
          <a:schemeClr val="accent3"/>
        </a:solidFill>
      </p:bgPr>
    </p:bg>
    <p:spTree>
      <p:nvGrpSpPr>
        <p:cNvPr id="58" name="Shape 58"/>
        <p:cNvGrpSpPr/>
        <p:nvPr/>
      </p:nvGrpSpPr>
      <p:grpSpPr>
        <a:xfrm>
          <a:off x="0" y="0"/>
          <a:ext cx="0" cy="0"/>
          <a:chOff x="0" y="0"/>
          <a:chExt cx="0" cy="0"/>
        </a:xfrm>
      </p:grpSpPr>
      <p:pic>
        <p:nvPicPr>
          <p:cNvPr descr="A piece of white paper&#10;&#10;Description automatically generated" id="59" name="Google Shape;59;p10"/>
          <p:cNvPicPr preferRelativeResize="0"/>
          <p:nvPr/>
        </p:nvPicPr>
        <p:blipFill rotWithShape="1">
          <a:blip r:embed="rId2">
            <a:alphaModFix/>
          </a:blip>
          <a:srcRect b="0" l="0" r="0" t="0"/>
          <a:stretch/>
        </p:blipFill>
        <p:spPr>
          <a:xfrm>
            <a:off x="0" y="0"/>
            <a:ext cx="6393264" cy="6858000"/>
          </a:xfrm>
          <a:prstGeom prst="rect">
            <a:avLst/>
          </a:prstGeom>
          <a:noFill/>
          <a:ln>
            <a:noFill/>
          </a:ln>
        </p:spPr>
      </p:pic>
      <p:sp>
        <p:nvSpPr>
          <p:cNvPr id="60" name="Google Shape;60;p10"/>
          <p:cNvSpPr txBox="1"/>
          <p:nvPr>
            <p:ph type="title"/>
          </p:nvPr>
        </p:nvSpPr>
        <p:spPr>
          <a:xfrm>
            <a:off x="1535850" y="836300"/>
            <a:ext cx="9120300" cy="7635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SzPts val="4000"/>
              <a:buFont typeface="Aldrich"/>
              <a:buNone/>
              <a:defRPr/>
            </a:lvl1pPr>
            <a:lvl2pPr lvl="1"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2pPr>
            <a:lvl3pPr lvl="2"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3pPr>
            <a:lvl4pPr lvl="3"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4pPr>
            <a:lvl5pPr lvl="4"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5pPr>
            <a:lvl6pPr lvl="5"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6pPr>
            <a:lvl7pPr lvl="6"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7pPr>
            <a:lvl8pPr lvl="7"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8pPr>
            <a:lvl9pPr lvl="8" algn="l">
              <a:lnSpc>
                <a:spcPct val="100000"/>
              </a:lnSpc>
              <a:spcBef>
                <a:spcPts val="0"/>
              </a:spcBef>
              <a:spcAft>
                <a:spcPts val="0"/>
              </a:spcAft>
              <a:buSzPts val="4000"/>
              <a:buFont typeface="Abril Fatface"/>
              <a:buNone/>
              <a:defRPr sz="4000">
                <a:latin typeface="Abril Fatface"/>
                <a:ea typeface="Abril Fatface"/>
                <a:cs typeface="Abril Fatface"/>
                <a:sym typeface="Abril Fatface"/>
              </a:defRPr>
            </a:lvl9pPr>
          </a:lstStyle>
          <a:p/>
        </p:txBody>
      </p:sp>
      <p:sp>
        <p:nvSpPr>
          <p:cNvPr id="61" name="Google Shape;61;p10"/>
          <p:cNvSpPr txBox="1"/>
          <p:nvPr>
            <p:ph idx="1" type="body"/>
          </p:nvPr>
        </p:nvSpPr>
        <p:spPr>
          <a:xfrm>
            <a:off x="1535862" y="1994235"/>
            <a:ext cx="3884700" cy="3817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62" name="Google Shape;62;p10"/>
          <p:cNvSpPr txBox="1"/>
          <p:nvPr>
            <p:ph idx="2" type="body"/>
          </p:nvPr>
        </p:nvSpPr>
        <p:spPr>
          <a:xfrm>
            <a:off x="6771138" y="1994225"/>
            <a:ext cx="3885000" cy="3817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Clr>
                <a:schemeClr val="accent4"/>
              </a:buClr>
              <a:buSzPts val="1900"/>
              <a:buChar char="●"/>
              <a:defRPr>
                <a:solidFill>
                  <a:schemeClr val="accent4"/>
                </a:solidFill>
              </a:defRPr>
            </a:lvl1pPr>
            <a:lvl2pPr indent="-349250" lvl="1" marL="914400" algn="l">
              <a:lnSpc>
                <a:spcPct val="115000"/>
              </a:lnSpc>
              <a:spcBef>
                <a:spcPts val="0"/>
              </a:spcBef>
              <a:spcAft>
                <a:spcPts val="0"/>
              </a:spcAft>
              <a:buClr>
                <a:schemeClr val="accent4"/>
              </a:buClr>
              <a:buSzPts val="1900"/>
              <a:buChar char="○"/>
              <a:defRPr>
                <a:solidFill>
                  <a:schemeClr val="accent4"/>
                </a:solidFill>
              </a:defRPr>
            </a:lvl2pPr>
            <a:lvl3pPr indent="-349250" lvl="2" marL="1371600" algn="l">
              <a:lnSpc>
                <a:spcPct val="115000"/>
              </a:lnSpc>
              <a:spcBef>
                <a:spcPts val="2100"/>
              </a:spcBef>
              <a:spcAft>
                <a:spcPts val="0"/>
              </a:spcAft>
              <a:buClr>
                <a:schemeClr val="accent4"/>
              </a:buClr>
              <a:buSzPts val="1900"/>
              <a:buChar char="■"/>
              <a:defRPr>
                <a:solidFill>
                  <a:schemeClr val="accent4"/>
                </a:solidFill>
              </a:defRPr>
            </a:lvl3pPr>
            <a:lvl4pPr indent="-349250" lvl="3" marL="1828800" algn="l">
              <a:lnSpc>
                <a:spcPct val="115000"/>
              </a:lnSpc>
              <a:spcBef>
                <a:spcPts val="2100"/>
              </a:spcBef>
              <a:spcAft>
                <a:spcPts val="0"/>
              </a:spcAft>
              <a:buClr>
                <a:schemeClr val="accent4"/>
              </a:buClr>
              <a:buSzPts val="1900"/>
              <a:buChar char="●"/>
              <a:defRPr>
                <a:solidFill>
                  <a:schemeClr val="accent4"/>
                </a:solidFill>
              </a:defRPr>
            </a:lvl4pPr>
            <a:lvl5pPr indent="-349250" lvl="4" marL="2286000" algn="l">
              <a:lnSpc>
                <a:spcPct val="115000"/>
              </a:lnSpc>
              <a:spcBef>
                <a:spcPts val="2100"/>
              </a:spcBef>
              <a:spcAft>
                <a:spcPts val="0"/>
              </a:spcAft>
              <a:buClr>
                <a:schemeClr val="accent4"/>
              </a:buClr>
              <a:buSzPts val="1900"/>
              <a:buChar char="○"/>
              <a:defRPr>
                <a:solidFill>
                  <a:schemeClr val="accent4"/>
                </a:solidFill>
              </a:defRPr>
            </a:lvl5pPr>
            <a:lvl6pPr indent="-349250" lvl="5" marL="2743200" algn="l">
              <a:lnSpc>
                <a:spcPct val="115000"/>
              </a:lnSpc>
              <a:spcBef>
                <a:spcPts val="2100"/>
              </a:spcBef>
              <a:spcAft>
                <a:spcPts val="0"/>
              </a:spcAft>
              <a:buClr>
                <a:schemeClr val="accent4"/>
              </a:buClr>
              <a:buSzPts val="1900"/>
              <a:buChar char="■"/>
              <a:defRPr>
                <a:solidFill>
                  <a:schemeClr val="accent4"/>
                </a:solidFill>
              </a:defRPr>
            </a:lvl6pPr>
            <a:lvl7pPr indent="-349250" lvl="6" marL="3200400" algn="l">
              <a:lnSpc>
                <a:spcPct val="115000"/>
              </a:lnSpc>
              <a:spcBef>
                <a:spcPts val="2100"/>
              </a:spcBef>
              <a:spcAft>
                <a:spcPts val="0"/>
              </a:spcAft>
              <a:buClr>
                <a:schemeClr val="accent4"/>
              </a:buClr>
              <a:buSzPts val="1900"/>
              <a:buChar char="●"/>
              <a:defRPr>
                <a:solidFill>
                  <a:schemeClr val="accent4"/>
                </a:solidFill>
              </a:defRPr>
            </a:lvl7pPr>
            <a:lvl8pPr indent="-349250" lvl="7" marL="3657600" algn="l">
              <a:lnSpc>
                <a:spcPct val="115000"/>
              </a:lnSpc>
              <a:spcBef>
                <a:spcPts val="2100"/>
              </a:spcBef>
              <a:spcAft>
                <a:spcPts val="0"/>
              </a:spcAft>
              <a:buClr>
                <a:schemeClr val="accent4"/>
              </a:buClr>
              <a:buSzPts val="1900"/>
              <a:buChar char="○"/>
              <a:defRPr>
                <a:solidFill>
                  <a:schemeClr val="accent4"/>
                </a:solidFill>
              </a:defRPr>
            </a:lvl8pPr>
            <a:lvl9pPr indent="-349250" lvl="8" marL="4114800" algn="l">
              <a:lnSpc>
                <a:spcPct val="115000"/>
              </a:lnSpc>
              <a:spcBef>
                <a:spcPts val="2100"/>
              </a:spcBef>
              <a:spcAft>
                <a:spcPts val="2100"/>
              </a:spcAft>
              <a:buClr>
                <a:schemeClr val="accent4"/>
              </a:buClr>
              <a:buSzPts val="1900"/>
              <a:buChar char="■"/>
              <a:defRPr>
                <a:solidFill>
                  <a:schemeClr val="accent4"/>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descr="A close-up of a crumpled paper&#10;&#10;Description automatically generated" id="6" name="Google Shape;6;p1"/>
          <p:cNvPicPr preferRelativeResize="0"/>
          <p:nvPr/>
        </p:nvPicPr>
        <p:blipFill rotWithShape="1">
          <a:blip r:embed="rId1">
            <a:alphaModFix amt="30000"/>
          </a:blip>
          <a:srcRect b="0" l="0" r="15626" t="0"/>
          <a:stretch/>
        </p:blipFill>
        <p:spPr>
          <a:xfrm rot="5400000">
            <a:off x="2662200" y="-2671802"/>
            <a:ext cx="6857998" cy="12201602"/>
          </a:xfrm>
          <a:prstGeom prst="rect">
            <a:avLst/>
          </a:prstGeom>
          <a:noFill/>
          <a:ln>
            <a:noFill/>
          </a:ln>
          <a:effectLst>
            <a:outerShdw blurRad="50800" sx="1000" rotWithShape="0" algn="ctr" dir="5400000" dist="50800" sy="1000">
              <a:srgbClr val="000000"/>
            </a:outerShdw>
          </a:effectLst>
        </p:spPr>
      </p:pic>
      <p:sp>
        <p:nvSpPr>
          <p:cNvPr id="7" name="Google Shape;7;p1"/>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chemeClr val="dk1"/>
              </a:buClr>
              <a:buSzPts val="6500"/>
              <a:buFont typeface="DM Serif Display"/>
              <a:buNone/>
              <a:defRPr b="1" i="0" sz="6500" u="none" cap="none" strike="noStrike">
                <a:solidFill>
                  <a:schemeClr val="dk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2pPr>
            <a:lvl3pPr lvl="2"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3pPr>
            <a:lvl4pPr lvl="3"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4pPr>
            <a:lvl5pPr lvl="4"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5pPr>
            <a:lvl6pPr lvl="5"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6pPr>
            <a:lvl7pPr lvl="6"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7pPr>
            <a:lvl8pPr lvl="7"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8pPr>
            <a:lvl9pPr lvl="8" marR="0" rtl="0" algn="l">
              <a:lnSpc>
                <a:spcPct val="100000"/>
              </a:lnSpc>
              <a:spcBef>
                <a:spcPts val="0"/>
              </a:spcBef>
              <a:spcAft>
                <a:spcPts val="0"/>
              </a:spcAft>
              <a:buClr>
                <a:schemeClr val="dk1"/>
              </a:buClr>
              <a:buSzPts val="4000"/>
              <a:buFont typeface="Aladin"/>
              <a:buNone/>
              <a:defRPr b="1" i="0" sz="4000" u="none" cap="none" strike="noStrike">
                <a:solidFill>
                  <a:schemeClr val="dk1"/>
                </a:solidFill>
                <a:latin typeface="Aladin"/>
                <a:ea typeface="Aladin"/>
                <a:cs typeface="Aladin"/>
                <a:sym typeface="Aladin"/>
              </a:defRPr>
            </a:lvl9pPr>
          </a:lstStyle>
          <a:p/>
        </p:txBody>
      </p:sp>
      <p:sp>
        <p:nvSpPr>
          <p:cNvPr id="8" name="Google Shape;8;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1pPr>
            <a:lvl2pPr indent="-349250" lvl="1" marL="9144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2pPr>
            <a:lvl3pPr indent="-349250" lvl="2" marL="13716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3pPr>
            <a:lvl4pPr indent="-349250" lvl="3" marL="18288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4pPr>
            <a:lvl5pPr indent="-349250" lvl="4" marL="22860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5pPr>
            <a:lvl6pPr indent="-349250" lvl="5" marL="27432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6pPr>
            <a:lvl7pPr indent="-349250" lvl="6" marL="32004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7pPr>
            <a:lvl8pPr indent="-349250" lvl="7" marL="3657600" marR="0" rtl="0" algn="l">
              <a:lnSpc>
                <a:spcPct val="115000"/>
              </a:lnSpc>
              <a:spcBef>
                <a:spcPts val="2100"/>
              </a:spcBef>
              <a:spcAft>
                <a:spcPts val="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8pPr>
            <a:lvl9pPr indent="-349250" lvl="8" marL="4114800" marR="0" rtl="0" algn="l">
              <a:lnSpc>
                <a:spcPct val="115000"/>
              </a:lnSpc>
              <a:spcBef>
                <a:spcPts val="2100"/>
              </a:spcBef>
              <a:spcAft>
                <a:spcPts val="2100"/>
              </a:spcAft>
              <a:buClr>
                <a:schemeClr val="dk2"/>
              </a:buClr>
              <a:buSzPts val="1900"/>
              <a:buFont typeface="DM Sans"/>
              <a:buChar char="■"/>
              <a:defRPr b="0" i="0" sz="1900" u="none" cap="none" strike="noStrike">
                <a:solidFill>
                  <a:schemeClr val="dk2"/>
                </a:solidFill>
                <a:latin typeface="DM Sans"/>
                <a:ea typeface="DM Sans"/>
                <a:cs typeface="DM Sans"/>
                <a:sym typeface="DM Sans"/>
              </a:defRPr>
            </a:lvl9pPr>
          </a:lstStyle>
          <a:p/>
        </p:txBody>
      </p:sp>
      <p:sp>
        <p:nvSpPr>
          <p:cNvPr id="9" name="Google Shape;9;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image" Target="../media/image30.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grpSp>
        <p:nvGrpSpPr>
          <p:cNvPr id="109" name="Google Shape;109;p17"/>
          <p:cNvGrpSpPr/>
          <p:nvPr/>
        </p:nvGrpSpPr>
        <p:grpSpPr>
          <a:xfrm>
            <a:off x="-2130822" y="591473"/>
            <a:ext cx="5450961" cy="6714485"/>
            <a:chOff x="-2130822" y="591473"/>
            <a:chExt cx="5450961" cy="6714485"/>
          </a:xfrm>
        </p:grpSpPr>
        <p:sp>
          <p:nvSpPr>
            <p:cNvPr id="110" name="Google Shape;110;p17"/>
            <p:cNvSpPr/>
            <p:nvPr/>
          </p:nvSpPr>
          <p:spPr>
            <a:xfrm>
              <a:off x="-2130822" y="591473"/>
              <a:ext cx="5450961" cy="6714485"/>
            </a:xfrm>
            <a:custGeom>
              <a:rect b="b" l="l" r="r" t="t"/>
              <a:pathLst>
                <a:path extrusionOk="0" h="2245647" w="1823064">
                  <a:moveTo>
                    <a:pt x="867045" y="7453"/>
                  </a:moveTo>
                  <a:cubicBezTo>
                    <a:pt x="725765" y="53914"/>
                    <a:pt x="691967" y="201999"/>
                    <a:pt x="706960" y="328341"/>
                  </a:cubicBezTo>
                  <a:cubicBezTo>
                    <a:pt x="713560" y="384059"/>
                    <a:pt x="736319" y="405521"/>
                    <a:pt x="748496" y="457925"/>
                  </a:cubicBezTo>
                  <a:cubicBezTo>
                    <a:pt x="751426" y="470468"/>
                    <a:pt x="746476" y="497641"/>
                    <a:pt x="752194" y="530380"/>
                  </a:cubicBezTo>
                  <a:cubicBezTo>
                    <a:pt x="758226" y="564867"/>
                    <a:pt x="770317" y="589117"/>
                    <a:pt x="770060" y="600685"/>
                  </a:cubicBezTo>
                  <a:cubicBezTo>
                    <a:pt x="768496" y="665791"/>
                    <a:pt x="740388" y="631464"/>
                    <a:pt x="707102" y="650656"/>
                  </a:cubicBezTo>
                  <a:cubicBezTo>
                    <a:pt x="681213" y="665578"/>
                    <a:pt x="647756" y="702505"/>
                    <a:pt x="632820" y="728300"/>
                  </a:cubicBezTo>
                  <a:cubicBezTo>
                    <a:pt x="613617" y="761410"/>
                    <a:pt x="589207" y="800491"/>
                    <a:pt x="583517" y="838628"/>
                  </a:cubicBezTo>
                  <a:cubicBezTo>
                    <a:pt x="577429" y="879339"/>
                    <a:pt x="583631" y="908605"/>
                    <a:pt x="551028" y="938292"/>
                  </a:cubicBezTo>
                  <a:cubicBezTo>
                    <a:pt x="475551" y="1006960"/>
                    <a:pt x="423944" y="1086986"/>
                    <a:pt x="351341" y="1158693"/>
                  </a:cubicBezTo>
                  <a:cubicBezTo>
                    <a:pt x="343916" y="1166019"/>
                    <a:pt x="268439" y="1234013"/>
                    <a:pt x="258652" y="1230485"/>
                  </a:cubicBezTo>
                  <a:cubicBezTo>
                    <a:pt x="254101" y="1228835"/>
                    <a:pt x="153361" y="818431"/>
                    <a:pt x="164599" y="762778"/>
                  </a:cubicBezTo>
                  <a:cubicBezTo>
                    <a:pt x="173332" y="719538"/>
                    <a:pt x="169293" y="705720"/>
                    <a:pt x="144854" y="660830"/>
                  </a:cubicBezTo>
                  <a:cubicBezTo>
                    <a:pt x="133190" y="639419"/>
                    <a:pt x="39961" y="335962"/>
                    <a:pt x="10886" y="336577"/>
                  </a:cubicBezTo>
                  <a:cubicBezTo>
                    <a:pt x="-18181" y="337191"/>
                    <a:pt x="19108" y="583311"/>
                    <a:pt x="28582" y="663288"/>
                  </a:cubicBezTo>
                  <a:cubicBezTo>
                    <a:pt x="32166" y="693373"/>
                    <a:pt x="17657" y="735228"/>
                    <a:pt x="28582" y="763996"/>
                  </a:cubicBezTo>
                  <a:cubicBezTo>
                    <a:pt x="32707" y="774838"/>
                    <a:pt x="51398" y="787032"/>
                    <a:pt x="52764" y="798559"/>
                  </a:cubicBezTo>
                  <a:cubicBezTo>
                    <a:pt x="57002" y="834343"/>
                    <a:pt x="141611" y="1211282"/>
                    <a:pt x="155040" y="1269034"/>
                  </a:cubicBezTo>
                  <a:cubicBezTo>
                    <a:pt x="159904" y="1289859"/>
                    <a:pt x="101896" y="1284198"/>
                    <a:pt x="124769" y="1374013"/>
                  </a:cubicBezTo>
                  <a:cubicBezTo>
                    <a:pt x="146049" y="1457654"/>
                    <a:pt x="191199" y="1451879"/>
                    <a:pt x="195580" y="1460670"/>
                  </a:cubicBezTo>
                  <a:cubicBezTo>
                    <a:pt x="201213" y="1471879"/>
                    <a:pt x="193702" y="1498422"/>
                    <a:pt x="195580" y="1501694"/>
                  </a:cubicBezTo>
                  <a:cubicBezTo>
                    <a:pt x="200843" y="1510826"/>
                    <a:pt x="339307" y="2131423"/>
                    <a:pt x="339307" y="2131423"/>
                  </a:cubicBezTo>
                  <a:cubicBezTo>
                    <a:pt x="339307" y="2131423"/>
                    <a:pt x="338567" y="2210115"/>
                    <a:pt x="374442" y="2229830"/>
                  </a:cubicBezTo>
                  <a:cubicBezTo>
                    <a:pt x="433275" y="2262120"/>
                    <a:pt x="459677" y="2216800"/>
                    <a:pt x="459364" y="2175036"/>
                  </a:cubicBezTo>
                  <a:cubicBezTo>
                    <a:pt x="459221" y="2156175"/>
                    <a:pt x="353503" y="1949859"/>
                    <a:pt x="483603" y="1951281"/>
                  </a:cubicBezTo>
                  <a:cubicBezTo>
                    <a:pt x="537827" y="1951879"/>
                    <a:pt x="530914" y="2008009"/>
                    <a:pt x="529349" y="2041153"/>
                  </a:cubicBezTo>
                  <a:cubicBezTo>
                    <a:pt x="527585" y="2078650"/>
                    <a:pt x="516063" y="2209034"/>
                    <a:pt x="549890" y="2226217"/>
                  </a:cubicBezTo>
                  <a:cubicBezTo>
                    <a:pt x="612223" y="2257881"/>
                    <a:pt x="670402" y="2238450"/>
                    <a:pt x="734755" y="2239987"/>
                  </a:cubicBezTo>
                  <a:cubicBezTo>
                    <a:pt x="768439" y="2240783"/>
                    <a:pt x="855580" y="2245648"/>
                    <a:pt x="855580" y="2245648"/>
                  </a:cubicBezTo>
                  <a:cubicBezTo>
                    <a:pt x="855580" y="2245648"/>
                    <a:pt x="1030003" y="2229432"/>
                    <a:pt x="1117372" y="2236373"/>
                  </a:cubicBezTo>
                  <a:cubicBezTo>
                    <a:pt x="1162777" y="2239987"/>
                    <a:pt x="1236860" y="2251395"/>
                    <a:pt x="1277542" y="2219930"/>
                  </a:cubicBezTo>
                  <a:cubicBezTo>
                    <a:pt x="1327130" y="2181551"/>
                    <a:pt x="1307870" y="2100926"/>
                    <a:pt x="1309207" y="2045250"/>
                  </a:cubicBezTo>
                  <a:cubicBezTo>
                    <a:pt x="1310459" y="1992732"/>
                    <a:pt x="1309093" y="1921096"/>
                    <a:pt x="1325110" y="1870911"/>
                  </a:cubicBezTo>
                  <a:cubicBezTo>
                    <a:pt x="1331653" y="1850371"/>
                    <a:pt x="1328382" y="1826359"/>
                    <a:pt x="1336490" y="1806530"/>
                  </a:cubicBezTo>
                  <a:cubicBezTo>
                    <a:pt x="1342208" y="1792561"/>
                    <a:pt x="1336205" y="1748379"/>
                    <a:pt x="1343432" y="1735236"/>
                  </a:cubicBezTo>
                  <a:cubicBezTo>
                    <a:pt x="1360017" y="1705051"/>
                    <a:pt x="1391454" y="1689546"/>
                    <a:pt x="1400615" y="1655378"/>
                  </a:cubicBezTo>
                  <a:cubicBezTo>
                    <a:pt x="1409207" y="1623429"/>
                    <a:pt x="1407727" y="1582889"/>
                    <a:pt x="1399733" y="1524852"/>
                  </a:cubicBezTo>
                  <a:cubicBezTo>
                    <a:pt x="1391739" y="1466843"/>
                    <a:pt x="1364057" y="1465876"/>
                    <a:pt x="1375693" y="1445762"/>
                  </a:cubicBezTo>
                  <a:cubicBezTo>
                    <a:pt x="1381753" y="1435350"/>
                    <a:pt x="1483801" y="1478223"/>
                    <a:pt x="1499164" y="1483116"/>
                  </a:cubicBezTo>
                  <a:cubicBezTo>
                    <a:pt x="1533303" y="1493984"/>
                    <a:pt x="1681155" y="1498906"/>
                    <a:pt x="1757229" y="1365962"/>
                  </a:cubicBezTo>
                  <a:cubicBezTo>
                    <a:pt x="1833275" y="1232989"/>
                    <a:pt x="1868836" y="1011194"/>
                    <a:pt x="1720956" y="749592"/>
                  </a:cubicBezTo>
                  <a:cubicBezTo>
                    <a:pt x="1635864" y="599071"/>
                    <a:pt x="1440444" y="417942"/>
                    <a:pt x="1191312" y="558016"/>
                  </a:cubicBezTo>
                  <a:cubicBezTo>
                    <a:pt x="1061326" y="631100"/>
                    <a:pt x="1090487" y="675854"/>
                    <a:pt x="1077201" y="665401"/>
                  </a:cubicBezTo>
                  <a:cubicBezTo>
                    <a:pt x="1071796" y="661145"/>
                    <a:pt x="1063147" y="635766"/>
                    <a:pt x="1061383" y="629180"/>
                  </a:cubicBezTo>
                  <a:cubicBezTo>
                    <a:pt x="1057998" y="616397"/>
                    <a:pt x="1090516" y="568855"/>
                    <a:pt x="1096205" y="559052"/>
                  </a:cubicBezTo>
                  <a:cubicBezTo>
                    <a:pt x="1113446" y="529328"/>
                    <a:pt x="1129178" y="473046"/>
                    <a:pt x="1128211" y="438588"/>
                  </a:cubicBezTo>
                  <a:cubicBezTo>
                    <a:pt x="1127158" y="400067"/>
                    <a:pt x="1126760" y="363271"/>
                    <a:pt x="1099107" y="332910"/>
                  </a:cubicBezTo>
                  <a:cubicBezTo>
                    <a:pt x="1080729" y="312710"/>
                    <a:pt x="1032279" y="279444"/>
                    <a:pt x="1029036" y="252079"/>
                  </a:cubicBezTo>
                  <a:cubicBezTo>
                    <a:pt x="1026277" y="228830"/>
                    <a:pt x="1063119" y="241538"/>
                    <a:pt x="1074612" y="240176"/>
                  </a:cubicBezTo>
                  <a:cubicBezTo>
                    <a:pt x="1088638" y="238511"/>
                    <a:pt x="1107187" y="201459"/>
                    <a:pt x="1101099" y="130850"/>
                  </a:cubicBezTo>
                  <a:cubicBezTo>
                    <a:pt x="1093588" y="43627"/>
                    <a:pt x="959335" y="-22891"/>
                    <a:pt x="867045" y="7453"/>
                  </a:cubicBezTo>
                  <a:close/>
                  <a:moveTo>
                    <a:pt x="509293" y="1317142"/>
                  </a:moveTo>
                  <a:cubicBezTo>
                    <a:pt x="514613" y="1316630"/>
                    <a:pt x="502863" y="1325962"/>
                    <a:pt x="501355" y="1331111"/>
                  </a:cubicBezTo>
                  <a:cubicBezTo>
                    <a:pt x="498396" y="1341182"/>
                    <a:pt x="494214" y="1350656"/>
                    <a:pt x="492280" y="1361040"/>
                  </a:cubicBezTo>
                  <a:cubicBezTo>
                    <a:pt x="487102" y="1388835"/>
                    <a:pt x="486362" y="1424880"/>
                    <a:pt x="496860" y="1451765"/>
                  </a:cubicBezTo>
                  <a:cubicBezTo>
                    <a:pt x="500701" y="1461552"/>
                    <a:pt x="510402" y="1483202"/>
                    <a:pt x="517742" y="1490770"/>
                  </a:cubicBezTo>
                  <a:cubicBezTo>
                    <a:pt x="526135" y="1499475"/>
                    <a:pt x="542920" y="1511168"/>
                    <a:pt x="545935" y="1523771"/>
                  </a:cubicBezTo>
                  <a:cubicBezTo>
                    <a:pt x="561241" y="1587469"/>
                    <a:pt x="548154" y="1660328"/>
                    <a:pt x="545054" y="1724681"/>
                  </a:cubicBezTo>
                  <a:cubicBezTo>
                    <a:pt x="544342" y="1739532"/>
                    <a:pt x="546476" y="1770741"/>
                    <a:pt x="538709" y="1783429"/>
                  </a:cubicBezTo>
                  <a:cubicBezTo>
                    <a:pt x="527898" y="1801096"/>
                    <a:pt x="504797" y="1812846"/>
                    <a:pt x="485082" y="1817569"/>
                  </a:cubicBezTo>
                  <a:cubicBezTo>
                    <a:pt x="468866" y="1821466"/>
                    <a:pt x="433645" y="1825819"/>
                    <a:pt x="418026" y="1821238"/>
                  </a:cubicBezTo>
                  <a:cubicBezTo>
                    <a:pt x="402664" y="1816687"/>
                    <a:pt x="401327" y="1776772"/>
                    <a:pt x="398197" y="1764994"/>
                  </a:cubicBezTo>
                  <a:cubicBezTo>
                    <a:pt x="383517" y="1709574"/>
                    <a:pt x="370260" y="1653671"/>
                    <a:pt x="354812" y="1598621"/>
                  </a:cubicBezTo>
                  <a:cubicBezTo>
                    <a:pt x="344570" y="1562149"/>
                    <a:pt x="331511" y="1519902"/>
                    <a:pt x="327955" y="1482235"/>
                  </a:cubicBezTo>
                  <a:cubicBezTo>
                    <a:pt x="326590" y="1467782"/>
                    <a:pt x="318596" y="1448494"/>
                    <a:pt x="323318" y="1446957"/>
                  </a:cubicBezTo>
                  <a:cubicBezTo>
                    <a:pt x="354669" y="1436886"/>
                    <a:pt x="383034" y="1409745"/>
                    <a:pt x="410687" y="1392505"/>
                  </a:cubicBezTo>
                  <a:cubicBezTo>
                    <a:pt x="426504" y="1382661"/>
                    <a:pt x="447443" y="1377483"/>
                    <a:pt x="460843" y="1363998"/>
                  </a:cubicBezTo>
                  <a:cubicBezTo>
                    <a:pt x="466362" y="1358451"/>
                    <a:pt x="504541" y="1317598"/>
                    <a:pt x="509293" y="1317142"/>
                  </a:cubicBezTo>
                  <a:close/>
                </a:path>
              </a:pathLst>
            </a:custGeom>
            <a:solidFill>
              <a:srgbClr val="FFFFFF"/>
            </a:solidFill>
            <a:ln>
              <a:noFill/>
            </a:ln>
            <a:effectLst>
              <a:outerShdw blurRad="63500" rotWithShape="0" algn="t" dir="5400000" dist="38100">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11" name="Google Shape;111;p17"/>
            <p:cNvPicPr preferRelativeResize="0"/>
            <p:nvPr/>
          </p:nvPicPr>
          <p:blipFill rotWithShape="1">
            <a:blip r:embed="rId3">
              <a:alphaModFix/>
            </a:blip>
            <a:srcRect b="0" l="0" r="0" t="0"/>
            <a:stretch/>
          </p:blipFill>
          <p:spPr>
            <a:xfrm>
              <a:off x="-1988271" y="685800"/>
              <a:ext cx="5225121" cy="6411501"/>
            </a:xfrm>
            <a:prstGeom prst="rect">
              <a:avLst/>
            </a:prstGeom>
            <a:noFill/>
            <a:ln>
              <a:noFill/>
            </a:ln>
          </p:spPr>
        </p:pic>
      </p:grpSp>
      <p:grpSp>
        <p:nvGrpSpPr>
          <p:cNvPr id="112" name="Google Shape;112;p17"/>
          <p:cNvGrpSpPr/>
          <p:nvPr/>
        </p:nvGrpSpPr>
        <p:grpSpPr>
          <a:xfrm>
            <a:off x="8557280" y="179525"/>
            <a:ext cx="3995396" cy="7538364"/>
            <a:chOff x="8557280" y="179525"/>
            <a:chExt cx="3995396" cy="7538364"/>
          </a:xfrm>
        </p:grpSpPr>
        <p:sp>
          <p:nvSpPr>
            <p:cNvPr id="113" name="Google Shape;113;p17"/>
            <p:cNvSpPr/>
            <p:nvPr/>
          </p:nvSpPr>
          <p:spPr>
            <a:xfrm>
              <a:off x="8557280" y="179525"/>
              <a:ext cx="3995396" cy="7538364"/>
            </a:xfrm>
            <a:custGeom>
              <a:rect b="b" l="l" r="r" t="t"/>
              <a:pathLst>
                <a:path extrusionOk="0" h="2196173" w="1163990">
                  <a:moveTo>
                    <a:pt x="60890" y="2075700"/>
                  </a:moveTo>
                  <a:cubicBezTo>
                    <a:pt x="101459" y="2148709"/>
                    <a:pt x="237562" y="2166283"/>
                    <a:pt x="237562" y="2166283"/>
                  </a:cubicBezTo>
                  <a:cubicBezTo>
                    <a:pt x="237562" y="2166283"/>
                    <a:pt x="332412" y="2184755"/>
                    <a:pt x="398956" y="2188678"/>
                  </a:cubicBezTo>
                  <a:cubicBezTo>
                    <a:pt x="633038" y="2202476"/>
                    <a:pt x="1163991" y="2193000"/>
                    <a:pt x="1163991" y="2193000"/>
                  </a:cubicBezTo>
                  <a:lnTo>
                    <a:pt x="1163223" y="53144"/>
                  </a:lnTo>
                  <a:cubicBezTo>
                    <a:pt x="1163223" y="53144"/>
                    <a:pt x="1037561" y="-19358"/>
                    <a:pt x="884788" y="5005"/>
                  </a:cubicBezTo>
                  <a:cubicBezTo>
                    <a:pt x="732013" y="29368"/>
                    <a:pt x="735513" y="70008"/>
                    <a:pt x="602170" y="128754"/>
                  </a:cubicBezTo>
                  <a:cubicBezTo>
                    <a:pt x="468799" y="187502"/>
                    <a:pt x="351303" y="239994"/>
                    <a:pt x="351303" y="239994"/>
                  </a:cubicBezTo>
                  <a:lnTo>
                    <a:pt x="6296" y="378913"/>
                  </a:lnTo>
                  <a:cubicBezTo>
                    <a:pt x="-33306" y="433083"/>
                    <a:pt x="126864" y="569351"/>
                    <a:pt x="126864" y="569351"/>
                  </a:cubicBezTo>
                  <a:cubicBezTo>
                    <a:pt x="126864" y="569351"/>
                    <a:pt x="121857" y="643214"/>
                    <a:pt x="137419" y="703467"/>
                  </a:cubicBezTo>
                  <a:cubicBezTo>
                    <a:pt x="153010" y="763720"/>
                    <a:pt x="185328" y="767325"/>
                    <a:pt x="189169" y="810361"/>
                  </a:cubicBezTo>
                  <a:cubicBezTo>
                    <a:pt x="192981" y="853396"/>
                    <a:pt x="178330" y="855012"/>
                    <a:pt x="170221" y="933902"/>
                  </a:cubicBezTo>
                  <a:cubicBezTo>
                    <a:pt x="162085" y="1012796"/>
                    <a:pt x="177704" y="1146915"/>
                    <a:pt x="177704" y="1146915"/>
                  </a:cubicBezTo>
                  <a:cubicBezTo>
                    <a:pt x="177704" y="1146915"/>
                    <a:pt x="212839" y="1270574"/>
                    <a:pt x="185670" y="1326488"/>
                  </a:cubicBezTo>
                  <a:cubicBezTo>
                    <a:pt x="158501" y="1382400"/>
                    <a:pt x="109425" y="1378889"/>
                    <a:pt x="109425" y="1446354"/>
                  </a:cubicBezTo>
                  <a:cubicBezTo>
                    <a:pt x="109425" y="1576940"/>
                    <a:pt x="165897" y="1702872"/>
                    <a:pt x="138728" y="1837452"/>
                  </a:cubicBezTo>
                  <a:cubicBezTo>
                    <a:pt x="111559" y="1972032"/>
                    <a:pt x="20321" y="2002690"/>
                    <a:pt x="60890" y="2075700"/>
                  </a:cubicBezTo>
                  <a:close/>
                </a:path>
              </a:pathLst>
            </a:custGeom>
            <a:solidFill>
              <a:srgbClr val="FFFFFF"/>
            </a:solidFill>
            <a:ln>
              <a:noFill/>
            </a:ln>
            <a:effectLst>
              <a:outerShdw blurRad="63500" rotWithShape="0" algn="t" dir="5400000" dist="38100">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14" name="Google Shape;114;p17"/>
            <p:cNvPicPr preferRelativeResize="0"/>
            <p:nvPr/>
          </p:nvPicPr>
          <p:blipFill rotWithShape="1">
            <a:blip r:embed="rId4">
              <a:alphaModFix/>
            </a:blip>
            <a:srcRect b="0" l="0" r="0" t="0"/>
            <a:stretch/>
          </p:blipFill>
          <p:spPr>
            <a:xfrm>
              <a:off x="8930825" y="357113"/>
              <a:ext cx="3400700" cy="7068875"/>
            </a:xfrm>
            <a:prstGeom prst="rect">
              <a:avLst/>
            </a:prstGeom>
            <a:noFill/>
            <a:ln>
              <a:noFill/>
            </a:ln>
          </p:spPr>
        </p:pic>
      </p:grpSp>
      <p:sp>
        <p:nvSpPr>
          <p:cNvPr id="115" name="Google Shape;115;p17"/>
          <p:cNvSpPr txBox="1"/>
          <p:nvPr>
            <p:ph type="title"/>
          </p:nvPr>
        </p:nvSpPr>
        <p:spPr>
          <a:xfrm>
            <a:off x="3267450" y="1514325"/>
            <a:ext cx="5657100" cy="4444800"/>
          </a:xfrm>
          <a:prstGeom prst="rect">
            <a:avLst/>
          </a:prstGeom>
          <a:noFill/>
          <a:ln>
            <a:noFill/>
          </a:ln>
        </p:spPr>
        <p:txBody>
          <a:bodyPr anchorCtr="0" anchor="ctr" bIns="121900" lIns="121900" spcFirstLastPara="1" rIns="121900" wrap="square" tIns="121900">
            <a:noAutofit/>
          </a:bodyPr>
          <a:lstStyle/>
          <a:p>
            <a:pPr indent="0" lvl="0" marL="0" rtl="0" algn="ctr">
              <a:lnSpc>
                <a:spcPct val="80000"/>
              </a:lnSpc>
              <a:spcBef>
                <a:spcPts val="0"/>
              </a:spcBef>
              <a:spcAft>
                <a:spcPts val="0"/>
              </a:spcAft>
              <a:buSzPts val="9000"/>
              <a:buNone/>
            </a:pPr>
            <a:r>
              <a:rPr lang="en" sz="7800"/>
              <a:t>Forts and Monuments of </a:t>
            </a:r>
            <a:endParaRPr sz="7800"/>
          </a:p>
          <a:p>
            <a:pPr indent="0" lvl="0" marL="0" rtl="0" algn="ctr">
              <a:lnSpc>
                <a:spcPct val="80000"/>
              </a:lnSpc>
              <a:spcBef>
                <a:spcPts val="0"/>
              </a:spcBef>
              <a:spcAft>
                <a:spcPts val="0"/>
              </a:spcAft>
              <a:buSzPts val="9000"/>
              <a:buNone/>
            </a:pPr>
            <a:r>
              <a:rPr lang="en" sz="7800"/>
              <a:t>India</a:t>
            </a:r>
            <a:endParaRPr sz="7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083250" y="1695225"/>
            <a:ext cx="5981850" cy="3738650"/>
          </a:xfrm>
          <a:prstGeom prst="rect">
            <a:avLst/>
          </a:prstGeom>
          <a:noFill/>
          <a:ln>
            <a:noFill/>
          </a:ln>
        </p:spPr>
      </p:pic>
      <p:pic>
        <p:nvPicPr>
          <p:cNvPr id="176" name="Google Shape;176;p26"/>
          <p:cNvPicPr preferRelativeResize="0"/>
          <p:nvPr/>
        </p:nvPicPr>
        <p:blipFill>
          <a:blip r:embed="rId4">
            <a:alphaModFix/>
          </a:blip>
          <a:stretch>
            <a:fillRect/>
          </a:stretch>
        </p:blipFill>
        <p:spPr>
          <a:xfrm>
            <a:off x="7909150" y="1010403"/>
            <a:ext cx="4620652" cy="3079662"/>
          </a:xfrm>
          <a:prstGeom prst="rect">
            <a:avLst/>
          </a:prstGeom>
          <a:noFill/>
          <a:ln>
            <a:noFill/>
          </a:ln>
        </p:spPr>
      </p:pic>
      <p:pic>
        <p:nvPicPr>
          <p:cNvPr id="177" name="Google Shape;177;p26"/>
          <p:cNvPicPr preferRelativeResize="0"/>
          <p:nvPr/>
        </p:nvPicPr>
        <p:blipFill>
          <a:blip r:embed="rId5">
            <a:alphaModFix/>
          </a:blip>
          <a:stretch>
            <a:fillRect/>
          </a:stretch>
        </p:blipFill>
        <p:spPr>
          <a:xfrm>
            <a:off x="0" y="609600"/>
            <a:ext cx="3537101" cy="5364324"/>
          </a:xfrm>
          <a:prstGeom prst="rect">
            <a:avLst/>
          </a:prstGeom>
          <a:noFill/>
          <a:ln>
            <a:noFill/>
          </a:ln>
        </p:spPr>
      </p:pic>
      <p:pic>
        <p:nvPicPr>
          <p:cNvPr id="178" name="Google Shape;178;p26"/>
          <p:cNvPicPr preferRelativeResize="0"/>
          <p:nvPr/>
        </p:nvPicPr>
        <p:blipFill rotWithShape="1">
          <a:blip r:embed="rId6">
            <a:alphaModFix/>
          </a:blip>
          <a:srcRect b="12090" l="-3550" r="3550" t="-12090"/>
          <a:stretch/>
        </p:blipFill>
        <p:spPr>
          <a:xfrm>
            <a:off x="-2080499" y="2860450"/>
            <a:ext cx="8350100" cy="4703176"/>
          </a:xfrm>
          <a:prstGeom prst="rect">
            <a:avLst/>
          </a:prstGeom>
          <a:noFill/>
          <a:ln>
            <a:noFill/>
          </a:ln>
        </p:spPr>
      </p:pic>
      <p:pic>
        <p:nvPicPr>
          <p:cNvPr id="179" name="Google Shape;179;p26"/>
          <p:cNvPicPr preferRelativeResize="0"/>
          <p:nvPr/>
        </p:nvPicPr>
        <p:blipFill rotWithShape="1">
          <a:blip r:embed="rId7">
            <a:alphaModFix/>
          </a:blip>
          <a:srcRect b="-4830" l="31279" r="-31279" t="4830"/>
          <a:stretch/>
        </p:blipFill>
        <p:spPr>
          <a:xfrm>
            <a:off x="4355950" y="240275"/>
            <a:ext cx="4747199" cy="7120826"/>
          </a:xfrm>
          <a:prstGeom prst="rect">
            <a:avLst/>
          </a:prstGeom>
          <a:noFill/>
          <a:ln>
            <a:noFill/>
          </a:ln>
        </p:spPr>
      </p:pic>
      <p:pic>
        <p:nvPicPr>
          <p:cNvPr id="180" name="Google Shape;180;p26"/>
          <p:cNvPicPr preferRelativeResize="0"/>
          <p:nvPr/>
        </p:nvPicPr>
        <p:blipFill>
          <a:blip r:embed="rId8">
            <a:alphaModFix/>
          </a:blip>
          <a:stretch>
            <a:fillRect/>
          </a:stretch>
        </p:blipFill>
        <p:spPr>
          <a:xfrm>
            <a:off x="7633875" y="2368851"/>
            <a:ext cx="4620651" cy="3065026"/>
          </a:xfrm>
          <a:prstGeom prst="rect">
            <a:avLst/>
          </a:prstGeom>
          <a:noFill/>
          <a:ln>
            <a:noFill/>
          </a:ln>
        </p:spPr>
      </p:pic>
      <p:pic>
        <p:nvPicPr>
          <p:cNvPr id="181" name="Google Shape;181;p26"/>
          <p:cNvPicPr preferRelativeResize="0"/>
          <p:nvPr/>
        </p:nvPicPr>
        <p:blipFill>
          <a:blip r:embed="rId9">
            <a:alphaModFix/>
          </a:blip>
          <a:stretch>
            <a:fillRect/>
          </a:stretch>
        </p:blipFill>
        <p:spPr>
          <a:xfrm>
            <a:off x="5741050" y="3229325"/>
            <a:ext cx="6450949" cy="3628676"/>
          </a:xfrm>
          <a:prstGeom prst="rect">
            <a:avLst/>
          </a:prstGeom>
          <a:noFill/>
          <a:ln>
            <a:noFill/>
          </a:ln>
        </p:spPr>
      </p:pic>
      <p:sp>
        <p:nvSpPr>
          <p:cNvPr id="182" name="Google Shape;182;p26"/>
          <p:cNvSpPr txBox="1"/>
          <p:nvPr>
            <p:ph type="title"/>
          </p:nvPr>
        </p:nvSpPr>
        <p:spPr>
          <a:xfrm>
            <a:off x="5650750" y="240275"/>
            <a:ext cx="6367500" cy="91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000"/>
              <a:t>Diverse </a:t>
            </a:r>
            <a:r>
              <a:rPr lang="en" sz="4000"/>
              <a:t>architecture</a:t>
            </a:r>
            <a:r>
              <a:rPr lang="en" sz="4000"/>
              <a:t> </a:t>
            </a:r>
            <a:endParaRPr sz="4000"/>
          </a:p>
          <a:p>
            <a:pPr indent="0" lvl="0" marL="0" rtl="0" algn="ctr">
              <a:spcBef>
                <a:spcPts val="0"/>
              </a:spcBef>
              <a:spcAft>
                <a:spcPts val="0"/>
              </a:spcAft>
              <a:buNone/>
            </a:pPr>
            <a:r>
              <a:rPr lang="en" sz="4000"/>
              <a:t>of India</a:t>
            </a:r>
            <a:endParaRPr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1">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a:blip r:embed="rId3">
            <a:alphaModFix/>
          </a:blip>
          <a:stretch>
            <a:fillRect/>
          </a:stretch>
        </p:blipFill>
        <p:spPr>
          <a:xfrm>
            <a:off x="0" y="5535300"/>
            <a:ext cx="1755201" cy="1322700"/>
          </a:xfrm>
          <a:prstGeom prst="rect">
            <a:avLst/>
          </a:prstGeom>
          <a:noFill/>
          <a:ln>
            <a:noFill/>
          </a:ln>
        </p:spPr>
      </p:pic>
      <p:sp>
        <p:nvSpPr>
          <p:cNvPr id="188" name="Google Shape;188;p27"/>
          <p:cNvSpPr txBox="1"/>
          <p:nvPr>
            <p:ph type="title"/>
          </p:nvPr>
        </p:nvSpPr>
        <p:spPr>
          <a:xfrm>
            <a:off x="1151700" y="595050"/>
            <a:ext cx="9888600" cy="13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700"/>
              <a:t>UNESCO World Heritage sites in India</a:t>
            </a:r>
            <a:endParaRPr sz="4700"/>
          </a:p>
        </p:txBody>
      </p:sp>
      <p:sp>
        <p:nvSpPr>
          <p:cNvPr id="189" name="Google Shape;189;p27"/>
          <p:cNvSpPr txBox="1"/>
          <p:nvPr>
            <p:ph idx="7" type="body"/>
          </p:nvPr>
        </p:nvSpPr>
        <p:spPr>
          <a:xfrm>
            <a:off x="1151700" y="2201175"/>
            <a:ext cx="9888600" cy="3767400"/>
          </a:xfrm>
          <a:prstGeom prst="rect">
            <a:avLst/>
          </a:prstGeom>
        </p:spPr>
        <p:txBody>
          <a:bodyPr anchorCtr="0" anchor="t" bIns="121900" lIns="121900" spcFirstLastPara="1" rIns="121900" wrap="square" tIns="121900">
            <a:noAutofit/>
          </a:bodyPr>
          <a:lstStyle/>
          <a:p>
            <a:pPr indent="-133350" lvl="1" marL="457200" rtl="0" algn="l">
              <a:spcBef>
                <a:spcPts val="0"/>
              </a:spcBef>
              <a:spcAft>
                <a:spcPts val="0"/>
              </a:spcAft>
              <a:buSzPts val="2100"/>
              <a:buChar char="○"/>
            </a:pPr>
            <a:r>
              <a:rPr lang="en" sz="2100"/>
              <a:t>India's cultural richness is globally acknowledged through its numerous UNESCO World Heritage Sites. These sites not only stand as testaments to India's historical significance but also serve as windows into the diverse tapestry of its heritage.</a:t>
            </a:r>
            <a:endParaRPr sz="2100"/>
          </a:p>
          <a:p>
            <a:pPr indent="0" lvl="0" marL="457200" rtl="0" algn="l">
              <a:spcBef>
                <a:spcPts val="0"/>
              </a:spcBef>
              <a:spcAft>
                <a:spcPts val="0"/>
              </a:spcAft>
              <a:buNone/>
            </a:pPr>
            <a:r>
              <a:t/>
            </a:r>
            <a:endParaRPr sz="2100"/>
          </a:p>
          <a:p>
            <a:pPr indent="-133350" lvl="1" marL="457200" rtl="0" algn="l">
              <a:spcBef>
                <a:spcPts val="0"/>
              </a:spcBef>
              <a:spcAft>
                <a:spcPts val="0"/>
              </a:spcAft>
              <a:buSzPts val="2100"/>
              <a:buChar char="○"/>
            </a:pPr>
            <a:r>
              <a:rPr lang="en" sz="2100"/>
              <a:t>India proudly hosts multiple UNESCO World Heritage Sites, each recognized for its outstanding universal value in cultural, natural, or mixed categories.</a:t>
            </a:r>
            <a:endParaRPr sz="2100"/>
          </a:p>
          <a:p>
            <a:pPr indent="0" lvl="0" marL="457200" rtl="0" algn="l">
              <a:spcBef>
                <a:spcPts val="0"/>
              </a:spcBef>
              <a:spcAft>
                <a:spcPts val="0"/>
              </a:spcAft>
              <a:buNone/>
            </a:pPr>
            <a:r>
              <a:t/>
            </a:r>
            <a:endParaRPr sz="2100"/>
          </a:p>
          <a:p>
            <a:pPr indent="-133350" lvl="1" marL="457200" rtl="0" algn="l">
              <a:spcBef>
                <a:spcPts val="0"/>
              </a:spcBef>
              <a:spcAft>
                <a:spcPts val="0"/>
              </a:spcAft>
              <a:buSzPts val="2100"/>
              <a:buChar char="○"/>
            </a:pPr>
            <a:r>
              <a:rPr lang="en" sz="2100"/>
              <a:t>These sites exemplify the exceptional contributions of Indian civilization to the world's cultural and natural heritage.</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animEffect filter="fade" transition="in">
                                      <p:cBhvr>
                                        <p:cTn dur="1000"/>
                                        <p:tgtEl>
                                          <p:spTgt spid="189">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9">
                                            <p:txEl>
                                              <p:pRg end="4" st="4"/>
                                            </p:txEl>
                                          </p:spTgt>
                                        </p:tgtEl>
                                        <p:attrNameLst>
                                          <p:attrName>style.visibility</p:attrName>
                                        </p:attrNameLst>
                                      </p:cBhvr>
                                      <p:to>
                                        <p:strVal val="visible"/>
                                      </p:to>
                                    </p:set>
                                    <p:animEffect filter="fade" transition="in">
                                      <p:cBhvr>
                                        <p:cTn dur="1000"/>
                                        <p:tgtEl>
                                          <p:spTgt spid="1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A piece of paper with a black background&#10;&#10;Description automatically generated" id="194" name="Google Shape;194;p28"/>
          <p:cNvPicPr preferRelativeResize="0"/>
          <p:nvPr/>
        </p:nvPicPr>
        <p:blipFill rotWithShape="1">
          <a:blip r:embed="rId3">
            <a:alphaModFix/>
          </a:blip>
          <a:srcRect b="10448" l="0" r="0" t="0"/>
          <a:stretch/>
        </p:blipFill>
        <p:spPr>
          <a:xfrm flipH="1" rot="10800000">
            <a:off x="5454434" y="14394"/>
            <a:ext cx="6766141" cy="6858000"/>
          </a:xfrm>
          <a:prstGeom prst="rect">
            <a:avLst/>
          </a:prstGeom>
          <a:noFill/>
          <a:ln>
            <a:noFill/>
          </a:ln>
        </p:spPr>
      </p:pic>
      <p:pic>
        <p:nvPicPr>
          <p:cNvPr descr="A piece of paper with a black background&#10;&#10;Description automatically generated" id="195" name="Google Shape;195;p28"/>
          <p:cNvPicPr preferRelativeResize="0"/>
          <p:nvPr/>
        </p:nvPicPr>
        <p:blipFill rotWithShape="1">
          <a:blip r:embed="rId3">
            <a:alphaModFix/>
          </a:blip>
          <a:srcRect b="10448" l="0" r="0" t="0"/>
          <a:stretch/>
        </p:blipFill>
        <p:spPr>
          <a:xfrm>
            <a:off x="5466074" y="0"/>
            <a:ext cx="6766141" cy="6858000"/>
          </a:xfrm>
          <a:prstGeom prst="rect">
            <a:avLst/>
          </a:prstGeom>
          <a:noFill/>
          <a:ln>
            <a:noFill/>
          </a:ln>
        </p:spPr>
      </p:pic>
      <p:sp>
        <p:nvSpPr>
          <p:cNvPr id="196" name="Google Shape;196;p28"/>
          <p:cNvSpPr txBox="1"/>
          <p:nvPr>
            <p:ph type="title"/>
          </p:nvPr>
        </p:nvSpPr>
        <p:spPr>
          <a:xfrm>
            <a:off x="933575" y="1943775"/>
            <a:ext cx="9496800" cy="2754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sz="7400"/>
              <a:t>Thank you.</a:t>
            </a:r>
            <a:endParaRPr sz="7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933700" y="1287300"/>
            <a:ext cx="7392900" cy="917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This is our team.</a:t>
            </a:r>
            <a:endParaRPr/>
          </a:p>
        </p:txBody>
      </p:sp>
      <p:sp>
        <p:nvSpPr>
          <p:cNvPr id="121" name="Google Shape;121;p18"/>
          <p:cNvSpPr txBox="1"/>
          <p:nvPr>
            <p:ph idx="1" type="body"/>
          </p:nvPr>
        </p:nvSpPr>
        <p:spPr>
          <a:xfrm>
            <a:off x="933700" y="2944425"/>
            <a:ext cx="3744600" cy="1969800"/>
          </a:xfrm>
          <a:prstGeom prst="rect">
            <a:avLst/>
          </a:prstGeom>
        </p:spPr>
        <p:txBody>
          <a:bodyPr anchorCtr="0" anchor="t" bIns="121900" lIns="121900" spcFirstLastPara="1" rIns="121900" wrap="square" tIns="121900">
            <a:noAutofit/>
          </a:bodyPr>
          <a:lstStyle/>
          <a:p>
            <a:pPr indent="-355600" lvl="0" marL="457200" rtl="0" algn="l">
              <a:spcBef>
                <a:spcPts val="0"/>
              </a:spcBef>
              <a:spcAft>
                <a:spcPts val="0"/>
              </a:spcAft>
              <a:buSzPts val="2000"/>
              <a:buChar char="●"/>
            </a:pPr>
            <a:r>
              <a:rPr lang="en" sz="2000"/>
              <a:t>Aaradhya Kanade</a:t>
            </a:r>
            <a:endParaRPr sz="2000"/>
          </a:p>
          <a:p>
            <a:pPr indent="-355600" lvl="0" marL="457200" rtl="0" algn="l">
              <a:spcBef>
                <a:spcPts val="0"/>
              </a:spcBef>
              <a:spcAft>
                <a:spcPts val="0"/>
              </a:spcAft>
              <a:buSzPts val="2000"/>
              <a:buChar char="●"/>
            </a:pPr>
            <a:r>
              <a:rPr lang="en" sz="2000"/>
              <a:t>Aaryan Kamdar</a:t>
            </a:r>
            <a:endParaRPr sz="2000"/>
          </a:p>
          <a:p>
            <a:pPr indent="-355600" lvl="0" marL="457200" rtl="0" algn="l">
              <a:spcBef>
                <a:spcPts val="0"/>
              </a:spcBef>
              <a:spcAft>
                <a:spcPts val="0"/>
              </a:spcAft>
              <a:buSzPts val="2000"/>
              <a:buChar char="●"/>
            </a:pPr>
            <a:r>
              <a:rPr lang="en" sz="2000"/>
              <a:t>Alok Pal</a:t>
            </a:r>
            <a:endParaRPr sz="2000"/>
          </a:p>
          <a:p>
            <a:pPr indent="-355600" lvl="0" marL="457200" rtl="0" algn="l">
              <a:spcBef>
                <a:spcPts val="0"/>
              </a:spcBef>
              <a:spcAft>
                <a:spcPts val="0"/>
              </a:spcAft>
              <a:buSzPts val="2000"/>
              <a:buChar char="●"/>
            </a:pPr>
            <a:r>
              <a:rPr lang="en" sz="2000"/>
              <a:t>Aniket Prasad</a:t>
            </a:r>
            <a:endParaRPr sz="2000"/>
          </a:p>
          <a:p>
            <a:pPr indent="0" lvl="0" marL="457200" rtl="0" algn="l">
              <a:spcBef>
                <a:spcPts val="0"/>
              </a:spcBef>
              <a:spcAft>
                <a:spcPts val="0"/>
              </a:spcAft>
              <a:buNone/>
            </a:pPr>
            <a:r>
              <a:t/>
            </a:r>
            <a:endParaRPr sz="2000"/>
          </a:p>
        </p:txBody>
      </p:sp>
      <p:sp>
        <p:nvSpPr>
          <p:cNvPr id="122" name="Google Shape;122;p18"/>
          <p:cNvSpPr txBox="1"/>
          <p:nvPr>
            <p:ph idx="1" type="body"/>
          </p:nvPr>
        </p:nvSpPr>
        <p:spPr>
          <a:xfrm>
            <a:off x="4978175" y="2944425"/>
            <a:ext cx="3744600" cy="1969800"/>
          </a:xfrm>
          <a:prstGeom prst="rect">
            <a:avLst/>
          </a:prstGeom>
        </p:spPr>
        <p:txBody>
          <a:bodyPr anchorCtr="0" anchor="t" bIns="121900" lIns="121900" spcFirstLastPara="1" rIns="121900" wrap="square" tIns="121900">
            <a:noAutofit/>
          </a:bodyPr>
          <a:lstStyle/>
          <a:p>
            <a:pPr indent="-355600" lvl="0" marL="457200" rtl="0" algn="l">
              <a:spcBef>
                <a:spcPts val="0"/>
              </a:spcBef>
              <a:spcAft>
                <a:spcPts val="0"/>
              </a:spcAft>
              <a:buSzPts val="2000"/>
              <a:buChar char="●"/>
            </a:pPr>
            <a:r>
              <a:rPr lang="en" sz="2000"/>
              <a:t>Ayudh Tirlotkar</a:t>
            </a:r>
            <a:endParaRPr sz="2000"/>
          </a:p>
          <a:p>
            <a:pPr indent="-355600" lvl="0" marL="457200" rtl="0" algn="l">
              <a:spcBef>
                <a:spcPts val="0"/>
              </a:spcBef>
              <a:spcAft>
                <a:spcPts val="0"/>
              </a:spcAft>
              <a:buSzPts val="2000"/>
              <a:buChar char="●"/>
            </a:pPr>
            <a:r>
              <a:rPr lang="en" sz="2000"/>
              <a:t>Darshan Purohit</a:t>
            </a:r>
            <a:endParaRPr sz="2000"/>
          </a:p>
          <a:p>
            <a:pPr indent="-355600" lvl="0" marL="457200" rtl="0" algn="l">
              <a:spcBef>
                <a:spcPts val="0"/>
              </a:spcBef>
              <a:spcAft>
                <a:spcPts val="0"/>
              </a:spcAft>
              <a:buSzPts val="2000"/>
              <a:buChar char="●"/>
            </a:pPr>
            <a:r>
              <a:rPr lang="en" sz="2000"/>
              <a:t>Dhairya Shukla</a:t>
            </a:r>
            <a:endParaRPr sz="2000"/>
          </a:p>
          <a:p>
            <a:pPr indent="-355600" lvl="0" marL="457200" rtl="0" algn="l">
              <a:spcBef>
                <a:spcPts val="0"/>
              </a:spcBef>
              <a:spcAft>
                <a:spcPts val="0"/>
              </a:spcAft>
              <a:buSzPts val="2000"/>
              <a:buChar char="●"/>
            </a:pPr>
            <a:r>
              <a:rPr lang="en" sz="2000"/>
              <a:t>Harsh Redasani</a:t>
            </a:r>
            <a:endParaRPr sz="2000"/>
          </a:p>
          <a:p>
            <a:pPr indent="0" lvl="0" marL="457200" rtl="0" algn="l">
              <a:spcBef>
                <a:spcPts val="0"/>
              </a:spcBef>
              <a:spcAft>
                <a:spcPts val="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nvSpPr>
        <p:spPr>
          <a:xfrm>
            <a:off x="2615750" y="3964850"/>
            <a:ext cx="9774000" cy="54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2"/>
              </a:solidFill>
              <a:latin typeface="DM Sans"/>
              <a:ea typeface="DM Sans"/>
              <a:cs typeface="DM Sans"/>
              <a:sym typeface="DM Sans"/>
            </a:endParaRPr>
          </a:p>
        </p:txBody>
      </p:sp>
      <p:sp>
        <p:nvSpPr>
          <p:cNvPr id="128" name="Google Shape;128;p19"/>
          <p:cNvSpPr txBox="1"/>
          <p:nvPr>
            <p:ph type="title"/>
          </p:nvPr>
        </p:nvSpPr>
        <p:spPr>
          <a:xfrm>
            <a:off x="2615750" y="561625"/>
            <a:ext cx="7191900" cy="1324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600"/>
              <a:t>Exploring the Rich Cultural   Heritage</a:t>
            </a:r>
            <a:endParaRPr sz="3600"/>
          </a:p>
        </p:txBody>
      </p:sp>
      <p:sp>
        <p:nvSpPr>
          <p:cNvPr id="129" name="Google Shape;129;p19"/>
          <p:cNvSpPr txBox="1"/>
          <p:nvPr>
            <p:ph idx="1" type="body"/>
          </p:nvPr>
        </p:nvSpPr>
        <p:spPr>
          <a:xfrm>
            <a:off x="1336500" y="1978275"/>
            <a:ext cx="9519000" cy="4110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2400"/>
              <a:t>Welcome  to  the  captivating </a:t>
            </a:r>
            <a:r>
              <a:rPr lang="en" sz="2400"/>
              <a:t>  </a:t>
            </a:r>
            <a:r>
              <a:rPr lang="en" sz="2400"/>
              <a:t>journey of 'Forts and Monuments of India: Exploring the Rich Cultural Heritage.' India, with its diverse history   and traditions, is a treasure trove of architectural marvels  that narrate tales of empires, battles, and artistic brilliance. In this presentation, we embark on a virtual tour into the soul of India's cultural legacy,discovering the stories etched in stone and the echoes of the past resonating  through these timeless structures.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7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5446475" y="1296275"/>
            <a:ext cx="53358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        </a:t>
            </a:r>
            <a:r>
              <a:rPr lang="en"/>
              <a:t> </a:t>
            </a:r>
            <a:r>
              <a:rPr lang="en"/>
              <a:t>Introduction</a:t>
            </a:r>
            <a:endParaRPr/>
          </a:p>
          <a:p>
            <a:pPr indent="0" lvl="0" marL="0" rtl="0" algn="l">
              <a:spcBef>
                <a:spcPts val="0"/>
              </a:spcBef>
              <a:spcAft>
                <a:spcPts val="0"/>
              </a:spcAft>
              <a:buNone/>
            </a:pPr>
            <a:r>
              <a:t/>
            </a:r>
            <a:endParaRPr/>
          </a:p>
        </p:txBody>
      </p:sp>
      <p:sp>
        <p:nvSpPr>
          <p:cNvPr id="135" name="Google Shape;135;p20"/>
          <p:cNvSpPr txBox="1"/>
          <p:nvPr>
            <p:ph idx="1" type="body"/>
          </p:nvPr>
        </p:nvSpPr>
        <p:spPr>
          <a:xfrm>
            <a:off x="5446475" y="2865800"/>
            <a:ext cx="5504100" cy="3326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2100"/>
              <a:t>India, a land of unparalleled diversity and rich history, stands as a testament to the resilience and brilliance of human civilization. With a heritage that spans thousands of years, India has been a crucible of cultures, religions, and empires, leaving an indelible mark on the tapestry of world history</a:t>
            </a:r>
            <a:endParaRPr sz="2100"/>
          </a:p>
        </p:txBody>
      </p:sp>
      <p:pic>
        <p:nvPicPr>
          <p:cNvPr id="136" name="Google Shape;136;p20"/>
          <p:cNvPicPr preferRelativeResize="0"/>
          <p:nvPr>
            <p:ph idx="2" type="pic"/>
          </p:nvPr>
        </p:nvPicPr>
        <p:blipFill rotWithShape="1">
          <a:blip r:embed="rId3">
            <a:alphaModFix/>
          </a:blip>
          <a:srcRect b="0" l="28056" r="28056" t="0"/>
          <a:stretch/>
        </p:blipFill>
        <p:spPr>
          <a:xfrm>
            <a:off x="0" y="0"/>
            <a:ext cx="4803200" cy="6857999"/>
          </a:xfrm>
          <a:prstGeom prst="rect">
            <a:avLst/>
          </a:prstGeom>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blip>
          <a:stretch>
            <a:fillRect/>
          </a:stretch>
        </p:blipFill>
        <p:spPr>
          <a:xfrm>
            <a:off x="2838" y="2933700"/>
            <a:ext cx="6850524" cy="3924300"/>
          </a:xfrm>
          <a:prstGeom prst="rect">
            <a:avLst/>
          </a:prstGeom>
          <a:noFill/>
          <a:ln>
            <a:noFill/>
          </a:ln>
        </p:spPr>
      </p:pic>
      <p:sp>
        <p:nvSpPr>
          <p:cNvPr id="142" name="Google Shape;142;p21"/>
          <p:cNvSpPr txBox="1"/>
          <p:nvPr>
            <p:ph type="title"/>
          </p:nvPr>
        </p:nvSpPr>
        <p:spPr>
          <a:xfrm>
            <a:off x="760200" y="968050"/>
            <a:ext cx="5335800" cy="1324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100"/>
              <a:t>Red Fort (Lal Qila), Delhi</a:t>
            </a:r>
            <a:endParaRPr sz="4100"/>
          </a:p>
        </p:txBody>
      </p:sp>
      <p:sp>
        <p:nvSpPr>
          <p:cNvPr id="143" name="Google Shape;143;p21"/>
          <p:cNvSpPr txBox="1"/>
          <p:nvPr>
            <p:ph idx="1" type="body"/>
          </p:nvPr>
        </p:nvSpPr>
        <p:spPr>
          <a:xfrm>
            <a:off x="6494600" y="968050"/>
            <a:ext cx="5335800" cy="5356200"/>
          </a:xfrm>
          <a:prstGeom prst="rect">
            <a:avLst/>
          </a:prstGeom>
        </p:spPr>
        <p:txBody>
          <a:bodyPr anchorCtr="0" anchor="t" bIns="121900" lIns="121900" spcFirstLastPara="1" rIns="121900" wrap="square" tIns="121900">
            <a:noAutofit/>
          </a:bodyPr>
          <a:lstStyle/>
          <a:p>
            <a:pPr indent="-355600" lvl="0" marL="457200" rtl="0" algn="l">
              <a:spcBef>
                <a:spcPts val="0"/>
              </a:spcBef>
              <a:spcAft>
                <a:spcPts val="0"/>
              </a:spcAft>
              <a:buClr>
                <a:srgbClr val="252525"/>
              </a:buClr>
              <a:buSzPts val="2000"/>
              <a:buChar char="●"/>
            </a:pPr>
            <a:r>
              <a:rPr lang="en" sz="2000">
                <a:solidFill>
                  <a:srgbClr val="252525"/>
                </a:solidFill>
              </a:rPr>
              <a:t>Our journey begins with the iconic Red Fort, or 'Lal Qila,' a jewel in the crown of Delhi. Commissioned by the fifth Mughal Emperor, Shah Jahan, in 1638, the Red Fort served as the main residence of the Mughal emperors for over two centuries, witnessing the zenith of their power and influence.</a:t>
            </a:r>
            <a:endParaRPr sz="2000">
              <a:solidFill>
                <a:srgbClr val="252525"/>
              </a:solidFill>
            </a:endParaRPr>
          </a:p>
          <a:p>
            <a:pPr indent="0" lvl="0" marL="0" rtl="0" algn="l">
              <a:spcBef>
                <a:spcPts val="0"/>
              </a:spcBef>
              <a:spcAft>
                <a:spcPts val="0"/>
              </a:spcAft>
              <a:buClr>
                <a:schemeClr val="hlink"/>
              </a:buClr>
              <a:buSzPts val="2800"/>
              <a:buFont typeface="Noto Sans Symbols"/>
              <a:buNone/>
            </a:pPr>
            <a:r>
              <a:t/>
            </a:r>
            <a:endParaRPr sz="2000">
              <a:solidFill>
                <a:srgbClr val="252525"/>
              </a:solidFill>
            </a:endParaRPr>
          </a:p>
          <a:p>
            <a:pPr indent="-355600" lvl="0" marL="457200" rtl="0" algn="l">
              <a:spcBef>
                <a:spcPts val="0"/>
              </a:spcBef>
              <a:spcAft>
                <a:spcPts val="0"/>
              </a:spcAft>
              <a:buClr>
                <a:srgbClr val="252525"/>
              </a:buClr>
              <a:buSzPts val="2000"/>
              <a:buChar char="●"/>
            </a:pPr>
            <a:r>
              <a:rPr lang="en" sz="2000">
                <a:solidFill>
                  <a:srgbClr val="252525"/>
                </a:solidFill>
              </a:rPr>
              <a:t>Constructed as part of Shah Jahan's new capital, Shahjahanabad, the Red Fort stands as a symbol of the Mughal opulence and architectural brilliance during the peak of their rule.</a:t>
            </a:r>
            <a:endParaRPr sz="2000">
              <a:solidFill>
                <a:srgbClr val="25252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6173525" y="865625"/>
            <a:ext cx="62133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solidFill>
                  <a:schemeClr val="dk1"/>
                </a:solidFill>
              </a:rPr>
              <a:t>Taj Mahal, Agra</a:t>
            </a:r>
            <a:endParaRPr/>
          </a:p>
        </p:txBody>
      </p:sp>
      <p:sp>
        <p:nvSpPr>
          <p:cNvPr id="149" name="Google Shape;149;p22"/>
          <p:cNvSpPr txBox="1"/>
          <p:nvPr>
            <p:ph idx="1" type="body"/>
          </p:nvPr>
        </p:nvSpPr>
        <p:spPr>
          <a:xfrm>
            <a:off x="590400" y="1629125"/>
            <a:ext cx="5128800" cy="4812000"/>
          </a:xfrm>
          <a:prstGeom prst="rect">
            <a:avLst/>
          </a:prstGeom>
        </p:spPr>
        <p:txBody>
          <a:bodyPr anchorCtr="0" anchor="ctr" bIns="121900" lIns="121900" spcFirstLastPara="1" rIns="121900" wrap="square" tIns="121900">
            <a:noAutofit/>
          </a:bodyPr>
          <a:lstStyle/>
          <a:p>
            <a:pPr indent="-355600" lvl="0" marL="457200" rtl="0" algn="l">
              <a:lnSpc>
                <a:spcPct val="100000"/>
              </a:lnSpc>
              <a:spcBef>
                <a:spcPts val="0"/>
              </a:spcBef>
              <a:spcAft>
                <a:spcPts val="0"/>
              </a:spcAft>
              <a:buSzPts val="2000"/>
              <a:buChar char="●"/>
            </a:pPr>
            <a:r>
              <a:rPr lang="en" sz="2000"/>
              <a:t>Our next destination in this cultural odyssey is the timeless Taj Mahal, a jewel in the city of Agra. Built by the Mughal Emperor Shah Jahan in memory of his beloved wife Mumtaz Mahal.</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Commissioned in the 17th century, the Taj Mahal is an exemplary piece of Mughal architecture, blending Persian, Indian, and Islamic influences. Its iconic white marble facade reflects the changing hues of the sky, creating a breathtaking sight.</a:t>
            </a:r>
            <a:endParaRPr sz="2000"/>
          </a:p>
        </p:txBody>
      </p:sp>
      <p:pic>
        <p:nvPicPr>
          <p:cNvPr id="150" name="Google Shape;150;p22"/>
          <p:cNvPicPr preferRelativeResize="0"/>
          <p:nvPr/>
        </p:nvPicPr>
        <p:blipFill rotWithShape="1">
          <a:blip r:embed="rId3">
            <a:alphaModFix/>
          </a:blip>
          <a:srcRect b="0" l="-7863" r="0" t="-6416"/>
          <a:stretch/>
        </p:blipFill>
        <p:spPr>
          <a:xfrm>
            <a:off x="5836475" y="2939075"/>
            <a:ext cx="6355523" cy="391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300"/>
                                        <p:tgtEl>
                                          <p:spTgt spid="150"/>
                                        </p:tgtEl>
                                        <p:attrNameLst>
                                          <p:attrName>ppt_x</p:attrName>
                                        </p:attrNameLst>
                                      </p:cBhvr>
                                      <p:tavLst>
                                        <p:tav fmla="" tm="0">
                                          <p:val>
                                            <p:strVal val="#ppt_x+1"/>
                                          </p:val>
                                        </p:tav>
                                        <p:tav fmla="" tm="100000">
                                          <p:val>
                                            <p:strVal val="#ppt_x"/>
                                          </p:val>
                                        </p:tav>
                                      </p:tavLst>
                                    </p:anim>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par>
                          <p:cTn fill="hold">
                            <p:stCondLst>
                              <p:cond delay="4300"/>
                            </p:stCondLst>
                            <p:childTnLst>
                              <p:par>
                                <p:cTn fill="hold" nodeType="after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60200" y="968050"/>
            <a:ext cx="54279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4300"/>
              <a:t>Amer Fort, Rajasthan</a:t>
            </a:r>
            <a:endParaRPr sz="4300"/>
          </a:p>
        </p:txBody>
      </p:sp>
      <p:sp>
        <p:nvSpPr>
          <p:cNvPr id="156" name="Google Shape;156;p23"/>
          <p:cNvSpPr txBox="1"/>
          <p:nvPr>
            <p:ph idx="1" type="body"/>
          </p:nvPr>
        </p:nvSpPr>
        <p:spPr>
          <a:xfrm>
            <a:off x="6494600" y="968050"/>
            <a:ext cx="5335800" cy="5201700"/>
          </a:xfrm>
          <a:prstGeom prst="rect">
            <a:avLst/>
          </a:prstGeom>
        </p:spPr>
        <p:txBody>
          <a:bodyPr anchorCtr="0" anchor="t" bIns="121900" lIns="121900" spcFirstLastPara="1" rIns="121900" wrap="square" tIns="121900">
            <a:noAutofit/>
          </a:bodyPr>
          <a:lstStyle/>
          <a:p>
            <a:pPr indent="-355600" lvl="0" marL="457200" rtl="0" algn="l">
              <a:spcBef>
                <a:spcPts val="0"/>
              </a:spcBef>
              <a:spcAft>
                <a:spcPts val="0"/>
              </a:spcAft>
              <a:buSzPts val="2000"/>
              <a:buChar char="●"/>
            </a:pPr>
            <a:r>
              <a:rPr lang="en" sz="2000"/>
              <a:t>Our journey takes us to the majestic Amer Fort, perched on a hilltop overlooking the Pink City of Jaipur in Rajasthan. A fusion of Hindu and Rajput architectural styles, Amer Fort stands as a testament to the valor of the </a:t>
            </a:r>
            <a:r>
              <a:rPr lang="en" sz="2000"/>
              <a:t>Rajput</a:t>
            </a:r>
            <a:r>
              <a:rPr lang="en" sz="2000"/>
              <a:t> rulers.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Originally built in the 16th century by Raja Man Singh, Amer Fort was later expanded and renovated by successive rulers, including Raja Jai Singh I.</a:t>
            </a:r>
            <a:endParaRPr sz="2000"/>
          </a:p>
        </p:txBody>
      </p:sp>
      <p:pic>
        <p:nvPicPr>
          <p:cNvPr id="157" name="Google Shape;157;p23"/>
          <p:cNvPicPr preferRelativeResize="0"/>
          <p:nvPr/>
        </p:nvPicPr>
        <p:blipFill>
          <a:blip r:embed="rId3">
            <a:alphaModFix/>
          </a:blip>
          <a:stretch>
            <a:fillRect/>
          </a:stretch>
        </p:blipFill>
        <p:spPr>
          <a:xfrm>
            <a:off x="0" y="2675300"/>
            <a:ext cx="6494601" cy="4182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200"/>
                                        <p:tgtEl>
                                          <p:spTgt spid="157"/>
                                        </p:tgtEl>
                                        <p:attrNameLst>
                                          <p:attrName>ppt_x</p:attrName>
                                        </p:attrNameLst>
                                      </p:cBhvr>
                                      <p:tavLst>
                                        <p:tav fmla="" tm="0">
                                          <p:val>
                                            <p:strVal val="#ppt_x-1"/>
                                          </p:val>
                                        </p:tav>
                                        <p:tav fmla="" tm="100000">
                                          <p:val>
                                            <p:strVal val="#ppt_x"/>
                                          </p:val>
                                        </p:tav>
                                      </p:tavLst>
                                    </p:anim>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4400400" y="477250"/>
            <a:ext cx="5759100" cy="1254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5600"/>
              <a:t>Qutub Minar, </a:t>
            </a:r>
            <a:endParaRPr sz="5600"/>
          </a:p>
          <a:p>
            <a:pPr indent="0" lvl="0" marL="0" rtl="0" algn="ctr">
              <a:spcBef>
                <a:spcPts val="0"/>
              </a:spcBef>
              <a:spcAft>
                <a:spcPts val="0"/>
              </a:spcAft>
              <a:buNone/>
            </a:pPr>
            <a:r>
              <a:rPr lang="en" sz="5600"/>
              <a:t>Delhi</a:t>
            </a:r>
            <a:endParaRPr sz="2400"/>
          </a:p>
        </p:txBody>
      </p:sp>
      <p:sp>
        <p:nvSpPr>
          <p:cNvPr id="163" name="Google Shape;163;p24"/>
          <p:cNvSpPr txBox="1"/>
          <p:nvPr>
            <p:ph idx="1" type="body"/>
          </p:nvPr>
        </p:nvSpPr>
        <p:spPr>
          <a:xfrm>
            <a:off x="546425" y="1209925"/>
            <a:ext cx="5549700" cy="54951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Our exploration continues with the soaring Qutub Minar, an iconic symbol of Delhi and a testament to the rich history of India. Built in the early 13th century, the Qutub Minar complex is a UNESCO World Heritage Site.</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Char char="●"/>
            </a:pPr>
            <a:r>
              <a:rPr lang="en"/>
              <a:t>Commissioned by Qutb-ud-din Aibak and completed by Iltutmish, the Qutub Minar is the tallest brick minaret globally, standing at an impressive height of 73 meters.</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Char char="●"/>
            </a:pPr>
            <a:r>
              <a:rPr lang="en"/>
              <a:t>The complex also includes various other historically significant structures such as the Quwwat-ul-Islam Mosque, the Iron Pillar of Delhi, and the Alai Darwaza.</a:t>
            </a:r>
            <a:endParaRPr/>
          </a:p>
        </p:txBody>
      </p:sp>
      <p:pic>
        <p:nvPicPr>
          <p:cNvPr id="164" name="Google Shape;164;p24"/>
          <p:cNvPicPr preferRelativeResize="0"/>
          <p:nvPr/>
        </p:nvPicPr>
        <p:blipFill>
          <a:blip r:embed="rId3">
            <a:alphaModFix/>
          </a:blip>
          <a:stretch>
            <a:fillRect/>
          </a:stretch>
        </p:blipFill>
        <p:spPr>
          <a:xfrm>
            <a:off x="7620000" y="0"/>
            <a:ext cx="4571999" cy="6857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500"/>
                                        <p:tgtEl>
                                          <p:spTgt spid="164"/>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700"/>
                                        <p:tgtEl>
                                          <p:spTgt spid="163">
                                            <p:txEl>
                                              <p:pRg end="0" st="0"/>
                                            </p:txEl>
                                          </p:spTgt>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700"/>
                                        <p:tgtEl>
                                          <p:spTgt spid="163">
                                            <p:txEl>
                                              <p:pRg end="1" st="1"/>
                                            </p:txEl>
                                          </p:spTgt>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700"/>
                                        <p:tgtEl>
                                          <p:spTgt spid="163">
                                            <p:txEl>
                                              <p:pRg end="2" st="2"/>
                                            </p:txEl>
                                          </p:spTgt>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700"/>
                                        <p:tgtEl>
                                          <p:spTgt spid="163">
                                            <p:txEl>
                                              <p:pRg end="3" st="3"/>
                                            </p:txEl>
                                          </p:spTgt>
                                        </p:tgtEl>
                                      </p:cBhvr>
                                    </p:animEffect>
                                  </p:childTnLst>
                                </p:cTn>
                              </p:par>
                            </p:childTnLst>
                          </p:cTn>
                        </p:par>
                        <p:par>
                          <p:cTn fill="hold">
                            <p:stCondLst>
                              <p:cond delay="5300"/>
                            </p:stCondLst>
                            <p:childTnLst>
                              <p:par>
                                <p:cTn fill="hold" nodeType="after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700"/>
                                        <p:tgtEl>
                                          <p:spTgt spid="1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2399550" y="551650"/>
            <a:ext cx="7392900" cy="917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Diversity in Architecture</a:t>
            </a:r>
            <a:endParaRPr/>
          </a:p>
        </p:txBody>
      </p:sp>
      <p:sp>
        <p:nvSpPr>
          <p:cNvPr id="170" name="Google Shape;170;p25"/>
          <p:cNvSpPr txBox="1"/>
          <p:nvPr>
            <p:ph idx="1" type="body"/>
          </p:nvPr>
        </p:nvSpPr>
        <p:spPr>
          <a:xfrm>
            <a:off x="901200" y="1732825"/>
            <a:ext cx="10389600" cy="4693200"/>
          </a:xfrm>
          <a:prstGeom prst="rect">
            <a:avLst/>
          </a:prstGeom>
        </p:spPr>
        <p:txBody>
          <a:bodyPr anchorCtr="0" anchor="ctr" bIns="121900" lIns="121900" spcFirstLastPara="1" rIns="121900" wrap="square" tIns="121900">
            <a:noAutofit/>
          </a:bodyPr>
          <a:lstStyle/>
          <a:p>
            <a:pPr indent="-349250" lvl="0" marL="457200" rtl="0" algn="l">
              <a:spcBef>
                <a:spcPts val="0"/>
              </a:spcBef>
              <a:spcAft>
                <a:spcPts val="0"/>
              </a:spcAft>
              <a:buSzPts val="1900"/>
              <a:buChar char="●"/>
            </a:pPr>
            <a:r>
              <a:rPr lang="en"/>
              <a:t>As we traverse the cultural landscape of India through its forts and monuments, one striking aspect emerges the remarkable diversity in architecture. India's history is a tapestry woven with threads of various civilizations, each leaving a distinct imprint on its architectural heritage.</a:t>
            </a:r>
            <a:endParaRPr/>
          </a:p>
          <a:p>
            <a:pPr indent="-349250" lvl="0" marL="457200" rtl="0" algn="l">
              <a:spcBef>
                <a:spcPts val="0"/>
              </a:spcBef>
              <a:spcAft>
                <a:spcPts val="0"/>
              </a:spcAft>
              <a:buSzPts val="1900"/>
              <a:buChar char="●"/>
            </a:pPr>
            <a:r>
              <a:rPr lang="en"/>
              <a:t>From the intricate carvings of Hindu temples to the grandeur of Mughal palaces, and the elegant simplicity of Islamic structures, India shows a harmonious blend of diverse architectural styles.</a:t>
            </a:r>
            <a:endParaRPr/>
          </a:p>
          <a:p>
            <a:pPr indent="-349250" lvl="0" marL="457200" rtl="0" algn="l">
              <a:spcBef>
                <a:spcPts val="0"/>
              </a:spcBef>
              <a:spcAft>
                <a:spcPts val="0"/>
              </a:spcAft>
              <a:buSzPts val="1900"/>
              <a:buChar char="●"/>
            </a:pPr>
            <a:r>
              <a:rPr lang="en"/>
              <a:t>The North boasts the grandeur of Mughal architecture seen in the Red Fort and Taj Mahal intricate Dravidian style of temples like the Brihadeshwara Temple.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3F372E"/>
      </a:dk1>
      <a:lt1>
        <a:srgbClr val="FFFFFF"/>
      </a:lt1>
      <a:dk2>
        <a:srgbClr val="786352"/>
      </a:dk2>
      <a:lt2>
        <a:srgbClr val="EEEEEE"/>
      </a:lt2>
      <a:accent1>
        <a:srgbClr val="6E5941"/>
      </a:accent1>
      <a:accent2>
        <a:srgbClr val="DEC8B1"/>
      </a:accent2>
      <a:accent3>
        <a:srgbClr val="44382B"/>
      </a:accent3>
      <a:accent4>
        <a:srgbClr val="FFFAEE"/>
      </a:accent4>
      <a:accent5>
        <a:srgbClr val="6A5B4D"/>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